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handoutMasterIdLst>
    <p:handoutMasterId r:id="rId17"/>
  </p:handoutMasterIdLst>
  <p:sldIdLst>
    <p:sldId id="391" r:id="rId2"/>
    <p:sldId id="419" r:id="rId3"/>
    <p:sldId id="432" r:id="rId4"/>
    <p:sldId id="433" r:id="rId5"/>
    <p:sldId id="434" r:id="rId6"/>
    <p:sldId id="309" r:id="rId7"/>
    <p:sldId id="429" r:id="rId8"/>
    <p:sldId id="435" r:id="rId9"/>
    <p:sldId id="436" r:id="rId10"/>
    <p:sldId id="437" r:id="rId11"/>
    <p:sldId id="438" r:id="rId12"/>
    <p:sldId id="439" r:id="rId13"/>
    <p:sldId id="440" r:id="rId14"/>
    <p:sldId id="44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540C9E8E-36E5-4534-B9A9-9F5F9B35D959}">
          <p14:sldIdLst>
            <p14:sldId id="391"/>
            <p14:sldId id="419"/>
            <p14:sldId id="432"/>
            <p14:sldId id="433"/>
            <p14:sldId id="434"/>
            <p14:sldId id="309"/>
            <p14:sldId id="429"/>
            <p14:sldId id="435"/>
            <p14:sldId id="436"/>
            <p14:sldId id="437"/>
            <p14:sldId id="438"/>
            <p14:sldId id="439"/>
            <p14:sldId id="440"/>
            <p14:sldId id="441"/>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2A99B"/>
    <a:srgbClr val="EBEBEB"/>
    <a:srgbClr val="EBE4E4"/>
    <a:srgbClr val="B6829A"/>
    <a:srgbClr val="C59AA0"/>
    <a:srgbClr val="A0B19A"/>
    <a:srgbClr val="AFC1A7"/>
    <a:srgbClr val="CFC5B6"/>
    <a:srgbClr val="DBCBCD"/>
    <a:srgbClr val="0F629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598" autoAdjust="0"/>
    <p:restoredTop sz="94596"/>
  </p:normalViewPr>
  <p:slideViewPr>
    <p:cSldViewPr snapToGrid="0" snapToObjects="1">
      <p:cViewPr varScale="1">
        <p:scale>
          <a:sx n="78" d="100"/>
          <a:sy n="78" d="100"/>
        </p:scale>
        <p:origin x="1147" y="72"/>
      </p:cViewPr>
      <p:guideLst>
        <p:guide orient="horz" pos="2160"/>
        <p:guide pos="3840"/>
      </p:guideLst>
    </p:cSldViewPr>
  </p:slideViewPr>
  <p:notesTextViewPr>
    <p:cViewPr>
      <p:scale>
        <a:sx n="1" d="1"/>
        <a:sy n="1" d="1"/>
      </p:scale>
      <p:origin x="0" y="0"/>
    </p:cViewPr>
  </p:notesTextViewPr>
  <p:notesViewPr>
    <p:cSldViewPr snapToGrid="0" snapToObjects="1">
      <p:cViewPr varScale="1">
        <p:scale>
          <a:sx n="83" d="100"/>
          <a:sy n="83" d="100"/>
        </p:scale>
        <p:origin x="3352"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F315680-D772-884F-8C3D-C4BBAB850CF0}" type="datetimeFigureOut">
              <a:rPr lang="en-US" smtClean="0"/>
              <a:pPr/>
              <a:t>6/18/2021</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258C1C8-185F-BB40-AF9D-2300D534E251}" type="slidenum">
              <a:rPr lang="en-US" smtClean="0"/>
              <a:pPr/>
              <a:t>‹#›</a:t>
            </a:fld>
            <a:endParaRPr lang="en-US"/>
          </a:p>
        </p:txBody>
      </p:sp>
    </p:spTree>
    <p:extLst>
      <p:ext uri="{BB962C8B-B14F-4D97-AF65-F5344CB8AC3E}">
        <p14:creationId xmlns:p14="http://schemas.microsoft.com/office/powerpoint/2010/main" val="20435567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529D7E-A6E8-2246-B8CD-991C28DB287B}" type="datetimeFigureOut">
              <a:rPr lang="en-US" smtClean="0"/>
              <a:pPr/>
              <a:t>6/18/2021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D0B2C8-089D-F44F-9056-E4858B823D55}" type="slidenum">
              <a:rPr lang="en-US" smtClean="0"/>
              <a:pPr/>
              <a:t>‹#›</a:t>
            </a:fld>
            <a:endParaRPr lang="en-US"/>
          </a:p>
        </p:txBody>
      </p:sp>
    </p:spTree>
    <p:extLst>
      <p:ext uri="{BB962C8B-B14F-4D97-AF65-F5344CB8AC3E}">
        <p14:creationId xmlns:p14="http://schemas.microsoft.com/office/powerpoint/2010/main" val="5439587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a:p>
        </p:txBody>
      </p:sp>
      <p:sp>
        <p:nvSpPr>
          <p:cNvPr id="4" name="Slide Number Placeholder 3"/>
          <p:cNvSpPr>
            <a:spLocks noGrp="1"/>
          </p:cNvSpPr>
          <p:nvPr>
            <p:ph type="sldNum" sz="quarter" idx="10"/>
          </p:nvPr>
        </p:nvSpPr>
        <p:spPr/>
        <p:txBody>
          <a:bodyPr/>
          <a:lstStyle/>
          <a:p>
            <a:fld id="{A5D0B2C8-089D-F44F-9056-E4858B823D55}" type="slidenum">
              <a:rPr lang="en-US" smtClean="0"/>
              <a:pPr/>
              <a:t>1</a:t>
            </a:fld>
            <a:endParaRPr lang="en-US"/>
          </a:p>
        </p:txBody>
      </p:sp>
    </p:spTree>
    <p:extLst>
      <p:ext uri="{BB962C8B-B14F-4D97-AF65-F5344CB8AC3E}">
        <p14:creationId xmlns:p14="http://schemas.microsoft.com/office/powerpoint/2010/main" val="33108425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D0B2C8-089D-F44F-9056-E4858B823D55}" type="slidenum">
              <a:rPr lang="en-US" smtClean="0"/>
              <a:pPr/>
              <a:t>2</a:t>
            </a:fld>
            <a:endParaRPr lang="en-US"/>
          </a:p>
        </p:txBody>
      </p:sp>
    </p:spTree>
    <p:extLst>
      <p:ext uri="{BB962C8B-B14F-4D97-AF65-F5344CB8AC3E}">
        <p14:creationId xmlns:p14="http://schemas.microsoft.com/office/powerpoint/2010/main" val="9737348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D0B2C8-089D-F44F-9056-E4858B823D55}" type="slidenum">
              <a:rPr lang="en-US" smtClean="0"/>
              <a:pPr/>
              <a:t>7</a:t>
            </a:fld>
            <a:endParaRPr lang="en-US"/>
          </a:p>
        </p:txBody>
      </p:sp>
    </p:spTree>
    <p:extLst>
      <p:ext uri="{BB962C8B-B14F-4D97-AF65-F5344CB8AC3E}">
        <p14:creationId xmlns:p14="http://schemas.microsoft.com/office/powerpoint/2010/main" val="4729660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 Master Layout">
    <p:spTree>
      <p:nvGrpSpPr>
        <p:cNvPr id="1" name=""/>
        <p:cNvGrpSpPr/>
        <p:nvPr/>
      </p:nvGrpSpPr>
      <p:grpSpPr>
        <a:xfrm>
          <a:off x="0" y="0"/>
          <a:ext cx="0" cy="0"/>
          <a:chOff x="0" y="0"/>
          <a:chExt cx="0" cy="0"/>
        </a:xfrm>
      </p:grpSpPr>
      <p:sp>
        <p:nvSpPr>
          <p:cNvPr id="3" name="Picture Placeholder 8">
            <a:extLst>
              <a:ext uri="{FF2B5EF4-FFF2-40B4-BE49-F238E27FC236}">
                <a16:creationId xmlns:a16="http://schemas.microsoft.com/office/drawing/2014/main" id="{C665A875-C5FA-4242-9B11-A0AD06F3CF9B}"/>
              </a:ext>
            </a:extLst>
          </p:cNvPr>
          <p:cNvSpPr>
            <a:spLocks noGrp="1"/>
          </p:cNvSpPr>
          <p:nvPr>
            <p:ph type="pic" sz="quarter" idx="10" hasCustomPrompt="1"/>
          </p:nvPr>
        </p:nvSpPr>
        <p:spPr>
          <a:xfrm>
            <a:off x="0" y="0"/>
            <a:ext cx="12191999" cy="68580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extLst>
      <p:ext uri="{BB962C8B-B14F-4D97-AF65-F5344CB8AC3E}">
        <p14:creationId xmlns:p14="http://schemas.microsoft.com/office/powerpoint/2010/main" val="138751156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0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D3D986E1-33B4-4F3B-AE14-7E74B0CAF028}"/>
              </a:ext>
            </a:extLst>
          </p:cNvPr>
          <p:cNvSpPr>
            <a:spLocks noGrp="1"/>
          </p:cNvSpPr>
          <p:nvPr>
            <p:ph type="pic" sz="quarter" idx="12" hasCustomPrompt="1"/>
          </p:nvPr>
        </p:nvSpPr>
        <p:spPr>
          <a:xfrm>
            <a:off x="798707" y="1694277"/>
            <a:ext cx="3993698" cy="3997462"/>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1 Master Layout">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id="{E056C317-D8EA-4790-9492-3318AD88460A}"/>
              </a:ext>
            </a:extLst>
          </p:cNvPr>
          <p:cNvSpPr>
            <a:spLocks noGrp="1"/>
          </p:cNvSpPr>
          <p:nvPr>
            <p:ph type="pic" sz="quarter" idx="12" hasCustomPrompt="1"/>
          </p:nvPr>
        </p:nvSpPr>
        <p:spPr>
          <a:xfrm>
            <a:off x="1090638" y="2095887"/>
            <a:ext cx="4648313" cy="3098875"/>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2 Master Layout">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3 Master Layout">
    <p:spTree>
      <p:nvGrpSpPr>
        <p:cNvPr id="1" name=""/>
        <p:cNvGrpSpPr/>
        <p:nvPr/>
      </p:nvGrpSpPr>
      <p:grpSpPr>
        <a:xfrm>
          <a:off x="0" y="0"/>
          <a:ext cx="0" cy="0"/>
          <a:chOff x="0" y="0"/>
          <a:chExt cx="0" cy="0"/>
        </a:xfrm>
      </p:grpSpPr>
      <p:sp>
        <p:nvSpPr>
          <p:cNvPr id="10" name="Picture Placeholder 4">
            <a:extLst>
              <a:ext uri="{FF2B5EF4-FFF2-40B4-BE49-F238E27FC236}">
                <a16:creationId xmlns:a16="http://schemas.microsoft.com/office/drawing/2014/main" id="{3DB2101A-67D7-4EFE-AC9A-FE87C28BFDA6}"/>
              </a:ext>
            </a:extLst>
          </p:cNvPr>
          <p:cNvSpPr>
            <a:spLocks noGrp="1"/>
          </p:cNvSpPr>
          <p:nvPr>
            <p:ph type="pic" sz="quarter" idx="10" hasCustomPrompt="1"/>
          </p:nvPr>
        </p:nvSpPr>
        <p:spPr>
          <a:xfrm>
            <a:off x="705374" y="396825"/>
            <a:ext cx="6089126" cy="6089126"/>
          </a:xfrm>
          <a:custGeom>
            <a:avLst/>
            <a:gdLst>
              <a:gd name="connsiteX0" fmla="*/ 3425251 w 6850502"/>
              <a:gd name="connsiteY0" fmla="*/ 0 h 6850502"/>
              <a:gd name="connsiteX1" fmla="*/ 6850502 w 6850502"/>
              <a:gd name="connsiteY1" fmla="*/ 3425251 h 6850502"/>
              <a:gd name="connsiteX2" fmla="*/ 3425251 w 6850502"/>
              <a:gd name="connsiteY2" fmla="*/ 6850502 h 6850502"/>
              <a:gd name="connsiteX3" fmla="*/ 0 w 6850502"/>
              <a:gd name="connsiteY3" fmla="*/ 3425251 h 6850502"/>
              <a:gd name="connsiteX4" fmla="*/ 3425251 w 6850502"/>
              <a:gd name="connsiteY4" fmla="*/ 0 h 685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0502" h="6850502">
                <a:moveTo>
                  <a:pt x="3425251" y="0"/>
                </a:moveTo>
                <a:cubicBezTo>
                  <a:pt x="5316965" y="0"/>
                  <a:pt x="6850502" y="1533537"/>
                  <a:pt x="6850502" y="3425251"/>
                </a:cubicBezTo>
                <a:cubicBezTo>
                  <a:pt x="6850502" y="5316965"/>
                  <a:pt x="5316965" y="6850502"/>
                  <a:pt x="3425251" y="6850502"/>
                </a:cubicBezTo>
                <a:cubicBezTo>
                  <a:pt x="1533537" y="6850502"/>
                  <a:pt x="0" y="5316965"/>
                  <a:pt x="0" y="3425251"/>
                </a:cubicBezTo>
                <a:cubicBezTo>
                  <a:pt x="0" y="1533537"/>
                  <a:pt x="1533537" y="0"/>
                  <a:pt x="3425251" y="0"/>
                </a:cubicBez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4 Master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3DB2101A-67D7-4EFE-AC9A-FE87C28BFDA6}"/>
              </a:ext>
            </a:extLst>
          </p:cNvPr>
          <p:cNvSpPr>
            <a:spLocks noGrp="1"/>
          </p:cNvSpPr>
          <p:nvPr>
            <p:ph type="pic" sz="quarter" idx="12" hasCustomPrompt="1"/>
          </p:nvPr>
        </p:nvSpPr>
        <p:spPr>
          <a:xfrm>
            <a:off x="1137174" y="469588"/>
            <a:ext cx="2495026" cy="2495026"/>
          </a:xfrm>
          <a:custGeom>
            <a:avLst/>
            <a:gdLst>
              <a:gd name="connsiteX0" fmla="*/ 3425251 w 6850502"/>
              <a:gd name="connsiteY0" fmla="*/ 0 h 6850502"/>
              <a:gd name="connsiteX1" fmla="*/ 6850502 w 6850502"/>
              <a:gd name="connsiteY1" fmla="*/ 3425251 h 6850502"/>
              <a:gd name="connsiteX2" fmla="*/ 3425251 w 6850502"/>
              <a:gd name="connsiteY2" fmla="*/ 6850502 h 6850502"/>
              <a:gd name="connsiteX3" fmla="*/ 0 w 6850502"/>
              <a:gd name="connsiteY3" fmla="*/ 3425251 h 6850502"/>
              <a:gd name="connsiteX4" fmla="*/ 3425251 w 6850502"/>
              <a:gd name="connsiteY4" fmla="*/ 0 h 685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0502" h="6850502">
                <a:moveTo>
                  <a:pt x="3425251" y="0"/>
                </a:moveTo>
                <a:cubicBezTo>
                  <a:pt x="5316965" y="0"/>
                  <a:pt x="6850502" y="1533537"/>
                  <a:pt x="6850502" y="3425251"/>
                </a:cubicBezTo>
                <a:cubicBezTo>
                  <a:pt x="6850502" y="5316965"/>
                  <a:pt x="5316965" y="6850502"/>
                  <a:pt x="3425251" y="6850502"/>
                </a:cubicBezTo>
                <a:cubicBezTo>
                  <a:pt x="1533537" y="6850502"/>
                  <a:pt x="0" y="5316965"/>
                  <a:pt x="0" y="3425251"/>
                </a:cubicBezTo>
                <a:cubicBezTo>
                  <a:pt x="0" y="1533537"/>
                  <a:pt x="1533537" y="0"/>
                  <a:pt x="3425251" y="0"/>
                </a:cubicBez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6" name="Picture Placeholder 4">
            <a:extLst>
              <a:ext uri="{FF2B5EF4-FFF2-40B4-BE49-F238E27FC236}">
                <a16:creationId xmlns:a16="http://schemas.microsoft.com/office/drawing/2014/main" id="{3DB2101A-67D7-4EFE-AC9A-FE87C28BFDA6}"/>
              </a:ext>
            </a:extLst>
          </p:cNvPr>
          <p:cNvSpPr>
            <a:spLocks noGrp="1"/>
          </p:cNvSpPr>
          <p:nvPr>
            <p:ph type="pic" sz="quarter" idx="13" hasCustomPrompt="1"/>
          </p:nvPr>
        </p:nvSpPr>
        <p:spPr>
          <a:xfrm>
            <a:off x="1137174" y="3860488"/>
            <a:ext cx="2495026" cy="2495026"/>
          </a:xfrm>
          <a:custGeom>
            <a:avLst/>
            <a:gdLst>
              <a:gd name="connsiteX0" fmla="*/ 3425251 w 6850502"/>
              <a:gd name="connsiteY0" fmla="*/ 0 h 6850502"/>
              <a:gd name="connsiteX1" fmla="*/ 6850502 w 6850502"/>
              <a:gd name="connsiteY1" fmla="*/ 3425251 h 6850502"/>
              <a:gd name="connsiteX2" fmla="*/ 3425251 w 6850502"/>
              <a:gd name="connsiteY2" fmla="*/ 6850502 h 6850502"/>
              <a:gd name="connsiteX3" fmla="*/ 0 w 6850502"/>
              <a:gd name="connsiteY3" fmla="*/ 3425251 h 6850502"/>
              <a:gd name="connsiteX4" fmla="*/ 3425251 w 6850502"/>
              <a:gd name="connsiteY4" fmla="*/ 0 h 685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0502" h="6850502">
                <a:moveTo>
                  <a:pt x="3425251" y="0"/>
                </a:moveTo>
                <a:cubicBezTo>
                  <a:pt x="5316965" y="0"/>
                  <a:pt x="6850502" y="1533537"/>
                  <a:pt x="6850502" y="3425251"/>
                </a:cubicBezTo>
                <a:cubicBezTo>
                  <a:pt x="6850502" y="5316965"/>
                  <a:pt x="5316965" y="6850502"/>
                  <a:pt x="3425251" y="6850502"/>
                </a:cubicBezTo>
                <a:cubicBezTo>
                  <a:pt x="1533537" y="6850502"/>
                  <a:pt x="0" y="5316965"/>
                  <a:pt x="0" y="3425251"/>
                </a:cubicBezTo>
                <a:cubicBezTo>
                  <a:pt x="0" y="1533537"/>
                  <a:pt x="1533537" y="0"/>
                  <a:pt x="3425251" y="0"/>
                </a:cubicBez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extLst>
      <p:ext uri="{BB962C8B-B14F-4D97-AF65-F5344CB8AC3E}">
        <p14:creationId xmlns:p14="http://schemas.microsoft.com/office/powerpoint/2010/main" val="162667607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5 Master Layout">
    <p:spTree>
      <p:nvGrpSpPr>
        <p:cNvPr id="1" name=""/>
        <p:cNvGrpSpPr/>
        <p:nvPr/>
      </p:nvGrpSpPr>
      <p:grpSpPr>
        <a:xfrm>
          <a:off x="0" y="0"/>
          <a:ext cx="0" cy="0"/>
          <a:chOff x="0" y="0"/>
          <a:chExt cx="0" cy="0"/>
        </a:xfrm>
      </p:grpSpPr>
      <p:sp>
        <p:nvSpPr>
          <p:cNvPr id="7" name="Picture Placeholder 8">
            <a:extLst>
              <a:ext uri="{FF2B5EF4-FFF2-40B4-BE49-F238E27FC236}">
                <a16:creationId xmlns:a16="http://schemas.microsoft.com/office/drawing/2014/main" id="{55481863-EC87-4497-947B-34B0858FE0E2}"/>
              </a:ext>
            </a:extLst>
          </p:cNvPr>
          <p:cNvSpPr>
            <a:spLocks noGrp="1"/>
          </p:cNvSpPr>
          <p:nvPr>
            <p:ph type="pic" sz="quarter" idx="12" hasCustomPrompt="1"/>
          </p:nvPr>
        </p:nvSpPr>
        <p:spPr>
          <a:xfrm>
            <a:off x="3511239" y="660400"/>
            <a:ext cx="3952160" cy="267641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8" name="Picture Placeholder 8">
            <a:extLst>
              <a:ext uri="{FF2B5EF4-FFF2-40B4-BE49-F238E27FC236}">
                <a16:creationId xmlns:a16="http://schemas.microsoft.com/office/drawing/2014/main" id="{A29EE630-89EE-49CF-A95D-B66AA4FE5E06}"/>
              </a:ext>
            </a:extLst>
          </p:cNvPr>
          <p:cNvSpPr>
            <a:spLocks noGrp="1"/>
          </p:cNvSpPr>
          <p:nvPr>
            <p:ph type="pic" sz="quarter" idx="13" hasCustomPrompt="1"/>
          </p:nvPr>
        </p:nvSpPr>
        <p:spPr>
          <a:xfrm>
            <a:off x="7608796" y="660400"/>
            <a:ext cx="3952160" cy="267641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9" name="Picture Placeholder 8">
            <a:extLst>
              <a:ext uri="{FF2B5EF4-FFF2-40B4-BE49-F238E27FC236}">
                <a16:creationId xmlns:a16="http://schemas.microsoft.com/office/drawing/2014/main" id="{4C02FE3B-016B-43BE-83B4-88B579DD2C31}"/>
              </a:ext>
            </a:extLst>
          </p:cNvPr>
          <p:cNvSpPr>
            <a:spLocks noGrp="1"/>
          </p:cNvSpPr>
          <p:nvPr>
            <p:ph type="pic" sz="quarter" idx="14" hasCustomPrompt="1"/>
          </p:nvPr>
        </p:nvSpPr>
        <p:spPr>
          <a:xfrm>
            <a:off x="3511239" y="3470389"/>
            <a:ext cx="8049717" cy="267641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6 Master Slide">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CD6F3D89-9605-477D-852E-EC2C273477A7}"/>
              </a:ext>
            </a:extLst>
          </p:cNvPr>
          <p:cNvSpPr>
            <a:spLocks noGrp="1"/>
          </p:cNvSpPr>
          <p:nvPr>
            <p:ph type="pic" sz="quarter" idx="14" hasCustomPrompt="1"/>
          </p:nvPr>
        </p:nvSpPr>
        <p:spPr>
          <a:xfrm>
            <a:off x="5753100" y="1"/>
            <a:ext cx="6433903" cy="68580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7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4FA71971-FA32-405E-8B91-98BC53F6362F}"/>
              </a:ext>
            </a:extLst>
          </p:cNvPr>
          <p:cNvSpPr>
            <a:spLocks noGrp="1"/>
          </p:cNvSpPr>
          <p:nvPr>
            <p:ph type="pic" sz="quarter" idx="14" hasCustomPrompt="1"/>
          </p:nvPr>
        </p:nvSpPr>
        <p:spPr>
          <a:xfrm>
            <a:off x="608983" y="584029"/>
            <a:ext cx="6172817" cy="565167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8 Master Layout">
    <p:spTree>
      <p:nvGrpSpPr>
        <p:cNvPr id="1" name=""/>
        <p:cNvGrpSpPr/>
        <p:nvPr/>
      </p:nvGrpSpPr>
      <p:grpSpPr>
        <a:xfrm>
          <a:off x="0" y="0"/>
          <a:ext cx="0" cy="0"/>
          <a:chOff x="0" y="0"/>
          <a:chExt cx="0" cy="0"/>
        </a:xfrm>
      </p:grpSpPr>
      <p:sp>
        <p:nvSpPr>
          <p:cNvPr id="5" name="Picture Placeholder 8">
            <a:extLst>
              <a:ext uri="{FF2B5EF4-FFF2-40B4-BE49-F238E27FC236}">
                <a16:creationId xmlns:a16="http://schemas.microsoft.com/office/drawing/2014/main" id="{418AD0E2-F334-4ADF-B32F-8DEDD621A74D}"/>
              </a:ext>
            </a:extLst>
          </p:cNvPr>
          <p:cNvSpPr>
            <a:spLocks noGrp="1"/>
          </p:cNvSpPr>
          <p:nvPr>
            <p:ph type="pic" sz="quarter" idx="14" hasCustomPrompt="1"/>
          </p:nvPr>
        </p:nvSpPr>
        <p:spPr>
          <a:xfrm>
            <a:off x="700789" y="1933940"/>
            <a:ext cx="2353456" cy="3897442"/>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6" name="Picture Placeholder 8">
            <a:extLst>
              <a:ext uri="{FF2B5EF4-FFF2-40B4-BE49-F238E27FC236}">
                <a16:creationId xmlns:a16="http://schemas.microsoft.com/office/drawing/2014/main" id="{3D2D17C4-C786-4822-943B-B5ACDD32E937}"/>
              </a:ext>
            </a:extLst>
          </p:cNvPr>
          <p:cNvSpPr>
            <a:spLocks noGrp="1"/>
          </p:cNvSpPr>
          <p:nvPr>
            <p:ph type="pic" sz="quarter" idx="15" hasCustomPrompt="1"/>
          </p:nvPr>
        </p:nvSpPr>
        <p:spPr>
          <a:xfrm>
            <a:off x="6412042" y="1933940"/>
            <a:ext cx="2353456" cy="3897442"/>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9 Master Layout">
    <p:spTree>
      <p:nvGrpSpPr>
        <p:cNvPr id="1" name=""/>
        <p:cNvGrpSpPr/>
        <p:nvPr/>
      </p:nvGrpSpPr>
      <p:grpSpPr>
        <a:xfrm>
          <a:off x="0" y="0"/>
          <a:ext cx="0" cy="0"/>
          <a:chOff x="0" y="0"/>
          <a:chExt cx="0" cy="0"/>
        </a:xfrm>
      </p:grpSpPr>
      <p:sp>
        <p:nvSpPr>
          <p:cNvPr id="3" name="Picture Placeholder 6">
            <a:extLst>
              <a:ext uri="{FF2B5EF4-FFF2-40B4-BE49-F238E27FC236}">
                <a16:creationId xmlns:a16="http://schemas.microsoft.com/office/drawing/2014/main" id="{E2EC4B4B-5740-4F09-8F8A-2F5D7CFC325A}"/>
              </a:ext>
            </a:extLst>
          </p:cNvPr>
          <p:cNvSpPr>
            <a:spLocks noGrp="1"/>
          </p:cNvSpPr>
          <p:nvPr>
            <p:ph type="pic" sz="quarter" idx="14" hasCustomPrompt="1"/>
          </p:nvPr>
        </p:nvSpPr>
        <p:spPr>
          <a:xfrm>
            <a:off x="660400" y="0"/>
            <a:ext cx="3454400" cy="3454400"/>
          </a:xfrm>
          <a:custGeom>
            <a:avLst/>
            <a:gdLst>
              <a:gd name="connsiteX0" fmla="*/ 2134894 w 4269788"/>
              <a:gd name="connsiteY0" fmla="*/ 0 h 4269788"/>
              <a:gd name="connsiteX1" fmla="*/ 4269788 w 4269788"/>
              <a:gd name="connsiteY1" fmla="*/ 2134894 h 4269788"/>
              <a:gd name="connsiteX2" fmla="*/ 2134894 w 4269788"/>
              <a:gd name="connsiteY2" fmla="*/ 4269788 h 4269788"/>
              <a:gd name="connsiteX3" fmla="*/ 0 w 4269788"/>
              <a:gd name="connsiteY3" fmla="*/ 2134894 h 4269788"/>
            </a:gdLst>
            <a:ahLst/>
            <a:cxnLst>
              <a:cxn ang="0">
                <a:pos x="connsiteX0" y="connsiteY0"/>
              </a:cxn>
              <a:cxn ang="0">
                <a:pos x="connsiteX1" y="connsiteY1"/>
              </a:cxn>
              <a:cxn ang="0">
                <a:pos x="connsiteX2" y="connsiteY2"/>
              </a:cxn>
              <a:cxn ang="0">
                <a:pos x="connsiteX3" y="connsiteY3"/>
              </a:cxn>
            </a:cxnLst>
            <a:rect l="l" t="t" r="r" b="b"/>
            <a:pathLst>
              <a:path w="4269788" h="4269788">
                <a:moveTo>
                  <a:pt x="2134894" y="0"/>
                </a:moveTo>
                <a:lnTo>
                  <a:pt x="4269788" y="2134894"/>
                </a:lnTo>
                <a:lnTo>
                  <a:pt x="2134894" y="4269788"/>
                </a:lnTo>
                <a:lnTo>
                  <a:pt x="0" y="2134894"/>
                </a:ln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8" name="Picture Placeholder 6">
            <a:extLst>
              <a:ext uri="{FF2B5EF4-FFF2-40B4-BE49-F238E27FC236}">
                <a16:creationId xmlns:a16="http://schemas.microsoft.com/office/drawing/2014/main" id="{E2EC4B4B-5740-4F09-8F8A-2F5D7CFC325A}"/>
              </a:ext>
            </a:extLst>
          </p:cNvPr>
          <p:cNvSpPr>
            <a:spLocks noGrp="1"/>
          </p:cNvSpPr>
          <p:nvPr>
            <p:ph type="pic" sz="quarter" idx="15" hasCustomPrompt="1"/>
          </p:nvPr>
        </p:nvSpPr>
        <p:spPr>
          <a:xfrm>
            <a:off x="660400" y="3454400"/>
            <a:ext cx="3454400" cy="3454400"/>
          </a:xfrm>
          <a:custGeom>
            <a:avLst/>
            <a:gdLst>
              <a:gd name="connsiteX0" fmla="*/ 2134894 w 4269788"/>
              <a:gd name="connsiteY0" fmla="*/ 0 h 4269788"/>
              <a:gd name="connsiteX1" fmla="*/ 4269788 w 4269788"/>
              <a:gd name="connsiteY1" fmla="*/ 2134894 h 4269788"/>
              <a:gd name="connsiteX2" fmla="*/ 2134894 w 4269788"/>
              <a:gd name="connsiteY2" fmla="*/ 4269788 h 4269788"/>
              <a:gd name="connsiteX3" fmla="*/ 0 w 4269788"/>
              <a:gd name="connsiteY3" fmla="*/ 2134894 h 4269788"/>
            </a:gdLst>
            <a:ahLst/>
            <a:cxnLst>
              <a:cxn ang="0">
                <a:pos x="connsiteX0" y="connsiteY0"/>
              </a:cxn>
              <a:cxn ang="0">
                <a:pos x="connsiteX1" y="connsiteY1"/>
              </a:cxn>
              <a:cxn ang="0">
                <a:pos x="connsiteX2" y="connsiteY2"/>
              </a:cxn>
              <a:cxn ang="0">
                <a:pos x="connsiteX3" y="connsiteY3"/>
              </a:cxn>
            </a:cxnLst>
            <a:rect l="l" t="t" r="r" b="b"/>
            <a:pathLst>
              <a:path w="4269788" h="4269788">
                <a:moveTo>
                  <a:pt x="2134894" y="0"/>
                </a:moveTo>
                <a:lnTo>
                  <a:pt x="4269788" y="2134894"/>
                </a:lnTo>
                <a:lnTo>
                  <a:pt x="2134894" y="4269788"/>
                </a:lnTo>
                <a:lnTo>
                  <a:pt x="0" y="2134894"/>
                </a:ln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 Master Layout">
    <p:spTree>
      <p:nvGrpSpPr>
        <p:cNvPr id="1" name=""/>
        <p:cNvGrpSpPr/>
        <p:nvPr/>
      </p:nvGrpSpPr>
      <p:grpSpPr>
        <a:xfrm>
          <a:off x="0" y="0"/>
          <a:ext cx="0" cy="0"/>
          <a:chOff x="0" y="0"/>
          <a:chExt cx="0" cy="0"/>
        </a:xfrm>
      </p:grpSpPr>
      <p:sp>
        <p:nvSpPr>
          <p:cNvPr id="10" name="Picture Placeholder 8">
            <a:extLst>
              <a:ext uri="{FF2B5EF4-FFF2-40B4-BE49-F238E27FC236}">
                <a16:creationId xmlns:a16="http://schemas.microsoft.com/office/drawing/2014/main" id="{6A45C344-AECF-4CBF-B992-BC48C619E14B}"/>
              </a:ext>
            </a:extLst>
          </p:cNvPr>
          <p:cNvSpPr>
            <a:spLocks noGrp="1"/>
          </p:cNvSpPr>
          <p:nvPr>
            <p:ph type="pic" sz="quarter" idx="10" hasCustomPrompt="1"/>
          </p:nvPr>
        </p:nvSpPr>
        <p:spPr>
          <a:xfrm>
            <a:off x="5591746" y="431800"/>
            <a:ext cx="6132936" cy="48768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extLst>
      <p:ext uri="{BB962C8B-B14F-4D97-AF65-F5344CB8AC3E}">
        <p14:creationId xmlns:p14="http://schemas.microsoft.com/office/powerpoint/2010/main" val="38200060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0 Master Slide">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4FA71971-FA32-405E-8B91-98BC53F6362F}"/>
              </a:ext>
            </a:extLst>
          </p:cNvPr>
          <p:cNvSpPr>
            <a:spLocks noGrp="1"/>
          </p:cNvSpPr>
          <p:nvPr>
            <p:ph type="pic" sz="quarter" idx="14" hasCustomPrompt="1"/>
          </p:nvPr>
        </p:nvSpPr>
        <p:spPr>
          <a:xfrm>
            <a:off x="-25401" y="1334894"/>
            <a:ext cx="3771901" cy="3472122"/>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12" name="Picture Placeholder 8">
            <a:extLst>
              <a:ext uri="{FF2B5EF4-FFF2-40B4-BE49-F238E27FC236}">
                <a16:creationId xmlns:a16="http://schemas.microsoft.com/office/drawing/2014/main" id="{4FA71971-FA32-405E-8B91-98BC53F6362F}"/>
              </a:ext>
            </a:extLst>
          </p:cNvPr>
          <p:cNvSpPr>
            <a:spLocks noGrp="1"/>
          </p:cNvSpPr>
          <p:nvPr>
            <p:ph type="pic" sz="quarter" idx="15" hasCustomPrompt="1"/>
          </p:nvPr>
        </p:nvSpPr>
        <p:spPr>
          <a:xfrm>
            <a:off x="4089399" y="1334894"/>
            <a:ext cx="3771901" cy="3472122"/>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13" name="Picture Placeholder 8">
            <a:extLst>
              <a:ext uri="{FF2B5EF4-FFF2-40B4-BE49-F238E27FC236}">
                <a16:creationId xmlns:a16="http://schemas.microsoft.com/office/drawing/2014/main" id="{4FA71971-FA32-405E-8B91-98BC53F6362F}"/>
              </a:ext>
            </a:extLst>
          </p:cNvPr>
          <p:cNvSpPr>
            <a:spLocks noGrp="1"/>
          </p:cNvSpPr>
          <p:nvPr>
            <p:ph type="pic" sz="quarter" idx="16" hasCustomPrompt="1"/>
          </p:nvPr>
        </p:nvSpPr>
        <p:spPr>
          <a:xfrm>
            <a:off x="8420099" y="1334894"/>
            <a:ext cx="3771901" cy="3472122"/>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1 Master Layout">
    <p:spTree>
      <p:nvGrpSpPr>
        <p:cNvPr id="1" name=""/>
        <p:cNvGrpSpPr/>
        <p:nvPr/>
      </p:nvGrpSpPr>
      <p:grpSpPr>
        <a:xfrm>
          <a:off x="0" y="0"/>
          <a:ext cx="0" cy="0"/>
          <a:chOff x="0" y="0"/>
          <a:chExt cx="0" cy="0"/>
        </a:xfrm>
      </p:grpSpPr>
      <p:sp>
        <p:nvSpPr>
          <p:cNvPr id="7" name="Picture Placeholder 8">
            <a:extLst>
              <a:ext uri="{FF2B5EF4-FFF2-40B4-BE49-F238E27FC236}">
                <a16:creationId xmlns:a16="http://schemas.microsoft.com/office/drawing/2014/main" id="{E7BF7FB5-48ED-45FF-A895-9C7EDEAED228}"/>
              </a:ext>
            </a:extLst>
          </p:cNvPr>
          <p:cNvSpPr>
            <a:spLocks noGrp="1"/>
          </p:cNvSpPr>
          <p:nvPr>
            <p:ph type="pic" sz="quarter" idx="14" hasCustomPrompt="1"/>
          </p:nvPr>
        </p:nvSpPr>
        <p:spPr>
          <a:xfrm>
            <a:off x="359763" y="251086"/>
            <a:ext cx="3147933" cy="3147934"/>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8" name="Picture Placeholder 8">
            <a:extLst>
              <a:ext uri="{FF2B5EF4-FFF2-40B4-BE49-F238E27FC236}">
                <a16:creationId xmlns:a16="http://schemas.microsoft.com/office/drawing/2014/main" id="{F5B4738C-AB31-44F0-A0EB-5F4688B9026D}"/>
              </a:ext>
            </a:extLst>
          </p:cNvPr>
          <p:cNvSpPr>
            <a:spLocks noGrp="1"/>
          </p:cNvSpPr>
          <p:nvPr>
            <p:ph type="pic" sz="quarter" idx="15" hasCustomPrompt="1"/>
          </p:nvPr>
        </p:nvSpPr>
        <p:spPr>
          <a:xfrm>
            <a:off x="3507696" y="3399020"/>
            <a:ext cx="3147933" cy="3147934"/>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9" name="Picture Placeholder 8">
            <a:extLst>
              <a:ext uri="{FF2B5EF4-FFF2-40B4-BE49-F238E27FC236}">
                <a16:creationId xmlns:a16="http://schemas.microsoft.com/office/drawing/2014/main" id="{D51E98F7-D24A-4452-B920-17F1FDC12652}"/>
              </a:ext>
            </a:extLst>
          </p:cNvPr>
          <p:cNvSpPr>
            <a:spLocks noGrp="1"/>
          </p:cNvSpPr>
          <p:nvPr>
            <p:ph type="pic" sz="quarter" idx="16" hasCustomPrompt="1"/>
          </p:nvPr>
        </p:nvSpPr>
        <p:spPr>
          <a:xfrm>
            <a:off x="6910461" y="3399020"/>
            <a:ext cx="4921771" cy="3147934"/>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2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477D307B-68BE-4578-A580-7118C13C9C29}"/>
              </a:ext>
            </a:extLst>
          </p:cNvPr>
          <p:cNvSpPr>
            <a:spLocks noGrp="1"/>
          </p:cNvSpPr>
          <p:nvPr>
            <p:ph type="pic" sz="quarter" idx="14" hasCustomPrompt="1"/>
          </p:nvPr>
        </p:nvSpPr>
        <p:spPr>
          <a:xfrm>
            <a:off x="1244184" y="0"/>
            <a:ext cx="3912432" cy="556135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3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29818F08-7737-4C18-AA21-86450B93E0EE}"/>
              </a:ext>
            </a:extLst>
          </p:cNvPr>
          <p:cNvSpPr>
            <a:spLocks noGrp="1"/>
          </p:cNvSpPr>
          <p:nvPr>
            <p:ph type="pic" sz="quarter" idx="14" hasCustomPrompt="1"/>
          </p:nvPr>
        </p:nvSpPr>
        <p:spPr>
          <a:xfrm>
            <a:off x="949334" y="1290583"/>
            <a:ext cx="4276833" cy="4276834"/>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4 Master Layout">
    <p:spTree>
      <p:nvGrpSpPr>
        <p:cNvPr id="1" name=""/>
        <p:cNvGrpSpPr/>
        <p:nvPr/>
      </p:nvGrpSpPr>
      <p:grpSpPr>
        <a:xfrm>
          <a:off x="0" y="0"/>
          <a:ext cx="0" cy="0"/>
          <a:chOff x="0" y="0"/>
          <a:chExt cx="0" cy="0"/>
        </a:xfrm>
      </p:grpSpPr>
      <p:sp>
        <p:nvSpPr>
          <p:cNvPr id="8" name="Picture Placeholder 8">
            <a:extLst>
              <a:ext uri="{FF2B5EF4-FFF2-40B4-BE49-F238E27FC236}">
                <a16:creationId xmlns:a16="http://schemas.microsoft.com/office/drawing/2014/main" id="{32D53545-7958-484B-AA69-BBD066173F82}"/>
              </a:ext>
            </a:extLst>
          </p:cNvPr>
          <p:cNvSpPr>
            <a:spLocks noGrp="1"/>
          </p:cNvSpPr>
          <p:nvPr>
            <p:ph type="pic" sz="quarter" idx="14" hasCustomPrompt="1"/>
          </p:nvPr>
        </p:nvSpPr>
        <p:spPr>
          <a:xfrm>
            <a:off x="5703757" y="384539"/>
            <a:ext cx="2863121" cy="286312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9" name="Picture Placeholder 8">
            <a:extLst>
              <a:ext uri="{FF2B5EF4-FFF2-40B4-BE49-F238E27FC236}">
                <a16:creationId xmlns:a16="http://schemas.microsoft.com/office/drawing/2014/main" id="{34C39AF7-13E2-4312-ACC8-2F880D0F7CC8}"/>
              </a:ext>
            </a:extLst>
          </p:cNvPr>
          <p:cNvSpPr>
            <a:spLocks noGrp="1"/>
          </p:cNvSpPr>
          <p:nvPr>
            <p:ph type="pic" sz="quarter" idx="15" hasCustomPrompt="1"/>
          </p:nvPr>
        </p:nvSpPr>
        <p:spPr>
          <a:xfrm>
            <a:off x="8911652" y="384539"/>
            <a:ext cx="2863121" cy="286312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10" name="Picture Placeholder 8">
            <a:extLst>
              <a:ext uri="{FF2B5EF4-FFF2-40B4-BE49-F238E27FC236}">
                <a16:creationId xmlns:a16="http://schemas.microsoft.com/office/drawing/2014/main" id="{B7761A6D-402B-4023-8BFA-C230338B0E51}"/>
              </a:ext>
            </a:extLst>
          </p:cNvPr>
          <p:cNvSpPr>
            <a:spLocks noGrp="1"/>
          </p:cNvSpPr>
          <p:nvPr>
            <p:ph type="pic" sz="quarter" idx="16" hasCustomPrompt="1"/>
          </p:nvPr>
        </p:nvSpPr>
        <p:spPr>
          <a:xfrm>
            <a:off x="5703757" y="3613879"/>
            <a:ext cx="2863121" cy="286312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11" name="Picture Placeholder 8">
            <a:extLst>
              <a:ext uri="{FF2B5EF4-FFF2-40B4-BE49-F238E27FC236}">
                <a16:creationId xmlns:a16="http://schemas.microsoft.com/office/drawing/2014/main" id="{D63332BA-3228-4E24-B0BF-E9FBFC4A56CE}"/>
              </a:ext>
            </a:extLst>
          </p:cNvPr>
          <p:cNvSpPr>
            <a:spLocks noGrp="1"/>
          </p:cNvSpPr>
          <p:nvPr>
            <p:ph type="pic" sz="quarter" idx="17" hasCustomPrompt="1"/>
          </p:nvPr>
        </p:nvSpPr>
        <p:spPr>
          <a:xfrm>
            <a:off x="8911652" y="3613879"/>
            <a:ext cx="2863121" cy="286312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5 Master Layout">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id="{0BA2D5AD-913E-4209-AC41-4E1F03EB9E61}"/>
              </a:ext>
            </a:extLst>
          </p:cNvPr>
          <p:cNvSpPr>
            <a:spLocks noGrp="1"/>
          </p:cNvSpPr>
          <p:nvPr>
            <p:ph type="pic" sz="quarter" idx="15" hasCustomPrompt="1"/>
          </p:nvPr>
        </p:nvSpPr>
        <p:spPr>
          <a:xfrm>
            <a:off x="8166100" y="3488753"/>
            <a:ext cx="3683000" cy="3014948"/>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4" name="Picture Placeholder 8">
            <a:extLst>
              <a:ext uri="{FF2B5EF4-FFF2-40B4-BE49-F238E27FC236}">
                <a16:creationId xmlns:a16="http://schemas.microsoft.com/office/drawing/2014/main" id="{0BA2D5AD-913E-4209-AC41-4E1F03EB9E61}"/>
              </a:ext>
            </a:extLst>
          </p:cNvPr>
          <p:cNvSpPr>
            <a:spLocks noGrp="1"/>
          </p:cNvSpPr>
          <p:nvPr>
            <p:ph type="pic" sz="quarter" idx="16" hasCustomPrompt="1"/>
          </p:nvPr>
        </p:nvSpPr>
        <p:spPr>
          <a:xfrm>
            <a:off x="5930900" y="250253"/>
            <a:ext cx="3683000" cy="3014948"/>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6 Master Layout">
    <p:spTree>
      <p:nvGrpSpPr>
        <p:cNvPr id="1" name=""/>
        <p:cNvGrpSpPr/>
        <p:nvPr/>
      </p:nvGrpSpPr>
      <p:grpSpPr>
        <a:xfrm>
          <a:off x="0" y="0"/>
          <a:ext cx="0" cy="0"/>
          <a:chOff x="0" y="0"/>
          <a:chExt cx="0" cy="0"/>
        </a:xfrm>
      </p:grpSpPr>
      <p:sp>
        <p:nvSpPr>
          <p:cNvPr id="5" name="Picture Placeholder 8">
            <a:extLst>
              <a:ext uri="{FF2B5EF4-FFF2-40B4-BE49-F238E27FC236}">
                <a16:creationId xmlns:a16="http://schemas.microsoft.com/office/drawing/2014/main" id="{CA7F1896-BD2A-47DB-A088-2BB18448CEC1}"/>
              </a:ext>
            </a:extLst>
          </p:cNvPr>
          <p:cNvSpPr>
            <a:spLocks noGrp="1"/>
          </p:cNvSpPr>
          <p:nvPr>
            <p:ph type="pic" sz="quarter" idx="14" hasCustomPrompt="1"/>
          </p:nvPr>
        </p:nvSpPr>
        <p:spPr>
          <a:xfrm>
            <a:off x="402956" y="371959"/>
            <a:ext cx="4014061" cy="3301138"/>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6" name="Picture Placeholder 8">
            <a:extLst>
              <a:ext uri="{FF2B5EF4-FFF2-40B4-BE49-F238E27FC236}">
                <a16:creationId xmlns:a16="http://schemas.microsoft.com/office/drawing/2014/main" id="{3A27A661-ED56-48EB-99C7-9033DB48994B}"/>
              </a:ext>
            </a:extLst>
          </p:cNvPr>
          <p:cNvSpPr>
            <a:spLocks noGrp="1"/>
          </p:cNvSpPr>
          <p:nvPr>
            <p:ph type="pic" sz="quarter" idx="15" hasCustomPrompt="1"/>
          </p:nvPr>
        </p:nvSpPr>
        <p:spPr>
          <a:xfrm>
            <a:off x="4633993" y="3146158"/>
            <a:ext cx="7155051" cy="3301138"/>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7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25546EA1-22A5-45EF-B645-52932F72B279}"/>
              </a:ext>
            </a:extLst>
          </p:cNvPr>
          <p:cNvSpPr>
            <a:spLocks noGrp="1"/>
          </p:cNvSpPr>
          <p:nvPr>
            <p:ph type="pic" sz="quarter" idx="15" hasCustomPrompt="1"/>
          </p:nvPr>
        </p:nvSpPr>
        <p:spPr>
          <a:xfrm>
            <a:off x="5126636" y="3593892"/>
            <a:ext cx="6670623" cy="292683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8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C9B7FF0B-56F0-46D1-918D-09E6A7530FB7}"/>
              </a:ext>
            </a:extLst>
          </p:cNvPr>
          <p:cNvSpPr>
            <a:spLocks noGrp="1"/>
          </p:cNvSpPr>
          <p:nvPr>
            <p:ph type="pic" sz="quarter" idx="15" hasCustomPrompt="1"/>
          </p:nvPr>
        </p:nvSpPr>
        <p:spPr>
          <a:xfrm>
            <a:off x="8152150" y="1409074"/>
            <a:ext cx="4039850" cy="4039849"/>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29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079B16E4-29F6-4637-B895-1D21FC21878A}"/>
              </a:ext>
            </a:extLst>
          </p:cNvPr>
          <p:cNvSpPr>
            <a:spLocks noGrp="1"/>
          </p:cNvSpPr>
          <p:nvPr>
            <p:ph type="pic" sz="quarter" idx="15" hasCustomPrompt="1"/>
          </p:nvPr>
        </p:nvSpPr>
        <p:spPr>
          <a:xfrm>
            <a:off x="1284157" y="2368446"/>
            <a:ext cx="9623685" cy="4489554"/>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40782B09-7F5D-B54F-95D0-B5A1338664CF}"/>
              </a:ext>
            </a:extLst>
          </p:cNvPr>
          <p:cNvSpPr>
            <a:spLocks noGrp="1"/>
          </p:cNvSpPr>
          <p:nvPr>
            <p:ph type="pic" sz="quarter" idx="10" hasCustomPrompt="1"/>
          </p:nvPr>
        </p:nvSpPr>
        <p:spPr>
          <a:xfrm>
            <a:off x="608982" y="584028"/>
            <a:ext cx="6172817" cy="565167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30 Master Layout">
    <p:spTree>
      <p:nvGrpSpPr>
        <p:cNvPr id="1" name=""/>
        <p:cNvGrpSpPr/>
        <p:nvPr/>
      </p:nvGrpSpPr>
      <p:grpSpPr>
        <a:xfrm>
          <a:off x="0" y="0"/>
          <a:ext cx="0" cy="0"/>
          <a:chOff x="0" y="0"/>
          <a:chExt cx="0" cy="0"/>
        </a:xfrm>
      </p:grpSpPr>
      <p:sp>
        <p:nvSpPr>
          <p:cNvPr id="5" name="Picture Placeholder 8">
            <a:extLst>
              <a:ext uri="{FF2B5EF4-FFF2-40B4-BE49-F238E27FC236}">
                <a16:creationId xmlns:a16="http://schemas.microsoft.com/office/drawing/2014/main" id="{4E0ED2A6-E687-4B51-A54A-37D9EC60041F}"/>
              </a:ext>
            </a:extLst>
          </p:cNvPr>
          <p:cNvSpPr>
            <a:spLocks noGrp="1"/>
          </p:cNvSpPr>
          <p:nvPr>
            <p:ph type="pic" sz="quarter" idx="15" hasCustomPrompt="1"/>
          </p:nvPr>
        </p:nvSpPr>
        <p:spPr>
          <a:xfrm>
            <a:off x="0" y="1892508"/>
            <a:ext cx="3072983" cy="3072983"/>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6" name="Picture Placeholder 8">
            <a:extLst>
              <a:ext uri="{FF2B5EF4-FFF2-40B4-BE49-F238E27FC236}">
                <a16:creationId xmlns:a16="http://schemas.microsoft.com/office/drawing/2014/main" id="{C4621A99-3A3D-4D25-AFA9-8BF9812D3701}"/>
              </a:ext>
            </a:extLst>
          </p:cNvPr>
          <p:cNvSpPr>
            <a:spLocks noGrp="1"/>
          </p:cNvSpPr>
          <p:nvPr>
            <p:ph type="pic" sz="quarter" idx="16" hasCustomPrompt="1"/>
          </p:nvPr>
        </p:nvSpPr>
        <p:spPr>
          <a:xfrm>
            <a:off x="9119017" y="1892508"/>
            <a:ext cx="3072983" cy="3072983"/>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31 Master Layout">
    <p:spTree>
      <p:nvGrpSpPr>
        <p:cNvPr id="1" name=""/>
        <p:cNvGrpSpPr/>
        <p:nvPr/>
      </p:nvGrpSpPr>
      <p:grpSpPr>
        <a:xfrm>
          <a:off x="0" y="0"/>
          <a:ext cx="0" cy="0"/>
          <a:chOff x="0" y="0"/>
          <a:chExt cx="0" cy="0"/>
        </a:xfrm>
      </p:grpSpPr>
      <p:sp>
        <p:nvSpPr>
          <p:cNvPr id="5" name="Picture Placeholder 8">
            <a:extLst>
              <a:ext uri="{FF2B5EF4-FFF2-40B4-BE49-F238E27FC236}">
                <a16:creationId xmlns:a16="http://schemas.microsoft.com/office/drawing/2014/main" id="{F24437AA-7C48-4379-9ADD-2EF291D68E82}"/>
              </a:ext>
            </a:extLst>
          </p:cNvPr>
          <p:cNvSpPr>
            <a:spLocks noGrp="1"/>
          </p:cNvSpPr>
          <p:nvPr>
            <p:ph type="pic" sz="quarter" idx="15" hasCustomPrompt="1"/>
          </p:nvPr>
        </p:nvSpPr>
        <p:spPr>
          <a:xfrm>
            <a:off x="1094283" y="2083632"/>
            <a:ext cx="2533338" cy="4530777"/>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6" name="Picture Placeholder 8">
            <a:extLst>
              <a:ext uri="{FF2B5EF4-FFF2-40B4-BE49-F238E27FC236}">
                <a16:creationId xmlns:a16="http://schemas.microsoft.com/office/drawing/2014/main" id="{34DB8FD8-EF71-4008-A367-959C360BB7AF}"/>
              </a:ext>
            </a:extLst>
          </p:cNvPr>
          <p:cNvSpPr>
            <a:spLocks noGrp="1"/>
          </p:cNvSpPr>
          <p:nvPr>
            <p:ph type="pic" sz="quarter" idx="16" hasCustomPrompt="1"/>
          </p:nvPr>
        </p:nvSpPr>
        <p:spPr>
          <a:xfrm>
            <a:off x="6640642" y="254832"/>
            <a:ext cx="2533338" cy="4530777"/>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32 Master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83748991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33 Master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3DB2101A-67D7-4EFE-AC9A-FE87C28BFDA6}"/>
              </a:ext>
            </a:extLst>
          </p:cNvPr>
          <p:cNvSpPr>
            <a:spLocks noGrp="1"/>
          </p:cNvSpPr>
          <p:nvPr>
            <p:ph type="pic" sz="quarter" idx="12" hasCustomPrompt="1"/>
          </p:nvPr>
        </p:nvSpPr>
        <p:spPr>
          <a:xfrm>
            <a:off x="5124974" y="1356110"/>
            <a:ext cx="2495026" cy="2495026"/>
          </a:xfrm>
          <a:custGeom>
            <a:avLst/>
            <a:gdLst>
              <a:gd name="connsiteX0" fmla="*/ 3425251 w 6850502"/>
              <a:gd name="connsiteY0" fmla="*/ 0 h 6850502"/>
              <a:gd name="connsiteX1" fmla="*/ 6850502 w 6850502"/>
              <a:gd name="connsiteY1" fmla="*/ 3425251 h 6850502"/>
              <a:gd name="connsiteX2" fmla="*/ 3425251 w 6850502"/>
              <a:gd name="connsiteY2" fmla="*/ 6850502 h 6850502"/>
              <a:gd name="connsiteX3" fmla="*/ 0 w 6850502"/>
              <a:gd name="connsiteY3" fmla="*/ 3425251 h 6850502"/>
              <a:gd name="connsiteX4" fmla="*/ 3425251 w 6850502"/>
              <a:gd name="connsiteY4" fmla="*/ 0 h 685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0502" h="6850502">
                <a:moveTo>
                  <a:pt x="3425251" y="0"/>
                </a:moveTo>
                <a:cubicBezTo>
                  <a:pt x="5316965" y="0"/>
                  <a:pt x="6850502" y="1533537"/>
                  <a:pt x="6850502" y="3425251"/>
                </a:cubicBezTo>
                <a:cubicBezTo>
                  <a:pt x="6850502" y="5316965"/>
                  <a:pt x="5316965" y="6850502"/>
                  <a:pt x="3425251" y="6850502"/>
                </a:cubicBezTo>
                <a:cubicBezTo>
                  <a:pt x="1533537" y="6850502"/>
                  <a:pt x="0" y="5316965"/>
                  <a:pt x="0" y="3425251"/>
                </a:cubicBezTo>
                <a:cubicBezTo>
                  <a:pt x="0" y="1533537"/>
                  <a:pt x="1533537" y="0"/>
                  <a:pt x="3425251" y="0"/>
                </a:cubicBez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6" name="Picture Placeholder 4">
            <a:extLst>
              <a:ext uri="{FF2B5EF4-FFF2-40B4-BE49-F238E27FC236}">
                <a16:creationId xmlns:a16="http://schemas.microsoft.com/office/drawing/2014/main" id="{3DB2101A-67D7-4EFE-AC9A-FE87C28BFDA6}"/>
              </a:ext>
            </a:extLst>
          </p:cNvPr>
          <p:cNvSpPr>
            <a:spLocks noGrp="1"/>
          </p:cNvSpPr>
          <p:nvPr>
            <p:ph type="pic" sz="quarter" idx="13" hasCustomPrompt="1"/>
          </p:nvPr>
        </p:nvSpPr>
        <p:spPr>
          <a:xfrm>
            <a:off x="5124974" y="4145154"/>
            <a:ext cx="2495026" cy="2495026"/>
          </a:xfrm>
          <a:custGeom>
            <a:avLst/>
            <a:gdLst>
              <a:gd name="connsiteX0" fmla="*/ 3425251 w 6850502"/>
              <a:gd name="connsiteY0" fmla="*/ 0 h 6850502"/>
              <a:gd name="connsiteX1" fmla="*/ 6850502 w 6850502"/>
              <a:gd name="connsiteY1" fmla="*/ 3425251 h 6850502"/>
              <a:gd name="connsiteX2" fmla="*/ 3425251 w 6850502"/>
              <a:gd name="connsiteY2" fmla="*/ 6850502 h 6850502"/>
              <a:gd name="connsiteX3" fmla="*/ 0 w 6850502"/>
              <a:gd name="connsiteY3" fmla="*/ 3425251 h 6850502"/>
              <a:gd name="connsiteX4" fmla="*/ 3425251 w 6850502"/>
              <a:gd name="connsiteY4" fmla="*/ 0 h 685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0502" h="6850502">
                <a:moveTo>
                  <a:pt x="3425251" y="0"/>
                </a:moveTo>
                <a:cubicBezTo>
                  <a:pt x="5316965" y="0"/>
                  <a:pt x="6850502" y="1533537"/>
                  <a:pt x="6850502" y="3425251"/>
                </a:cubicBezTo>
                <a:cubicBezTo>
                  <a:pt x="6850502" y="5316965"/>
                  <a:pt x="5316965" y="6850502"/>
                  <a:pt x="3425251" y="6850502"/>
                </a:cubicBezTo>
                <a:cubicBezTo>
                  <a:pt x="1533537" y="6850502"/>
                  <a:pt x="0" y="5316965"/>
                  <a:pt x="0" y="3425251"/>
                </a:cubicBezTo>
                <a:cubicBezTo>
                  <a:pt x="0" y="1533537"/>
                  <a:pt x="1533537" y="0"/>
                  <a:pt x="3425251" y="0"/>
                </a:cubicBez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extLst>
      <p:ext uri="{BB962C8B-B14F-4D97-AF65-F5344CB8AC3E}">
        <p14:creationId xmlns:p14="http://schemas.microsoft.com/office/powerpoint/2010/main" val="88936547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Master Layout 36">
    <p:spTree>
      <p:nvGrpSpPr>
        <p:cNvPr id="1" name=""/>
        <p:cNvGrpSpPr/>
        <p:nvPr/>
      </p:nvGrpSpPr>
      <p:grpSpPr>
        <a:xfrm>
          <a:off x="0" y="0"/>
          <a:ext cx="0" cy="0"/>
          <a:chOff x="0" y="0"/>
          <a:chExt cx="0" cy="0"/>
        </a:xfrm>
      </p:grpSpPr>
      <p:sp>
        <p:nvSpPr>
          <p:cNvPr id="11" name="Picture Placeholder 8">
            <a:extLst>
              <a:ext uri="{FF2B5EF4-FFF2-40B4-BE49-F238E27FC236}">
                <a16:creationId xmlns:a16="http://schemas.microsoft.com/office/drawing/2014/main" id="{9A392D8A-2787-0F4C-BAE4-2EE10301D0D8}"/>
              </a:ext>
            </a:extLst>
          </p:cNvPr>
          <p:cNvSpPr>
            <a:spLocks noGrp="1"/>
          </p:cNvSpPr>
          <p:nvPr>
            <p:ph type="pic" sz="quarter" idx="22" hasCustomPrompt="1"/>
          </p:nvPr>
        </p:nvSpPr>
        <p:spPr>
          <a:xfrm>
            <a:off x="1301974" y="1976539"/>
            <a:ext cx="1716296" cy="369673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12" name="Picture Placeholder 8">
            <a:extLst>
              <a:ext uri="{FF2B5EF4-FFF2-40B4-BE49-F238E27FC236}">
                <a16:creationId xmlns:a16="http://schemas.microsoft.com/office/drawing/2014/main" id="{D489A359-9A8A-2F4A-AB72-AA095CC1AF9F}"/>
              </a:ext>
            </a:extLst>
          </p:cNvPr>
          <p:cNvSpPr>
            <a:spLocks noGrp="1"/>
          </p:cNvSpPr>
          <p:nvPr>
            <p:ph type="pic" sz="quarter" idx="23" hasCustomPrompt="1"/>
          </p:nvPr>
        </p:nvSpPr>
        <p:spPr>
          <a:xfrm>
            <a:off x="3627096" y="1976539"/>
            <a:ext cx="1716296" cy="369673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extLst>
      <p:ext uri="{BB962C8B-B14F-4D97-AF65-F5344CB8AC3E}">
        <p14:creationId xmlns:p14="http://schemas.microsoft.com/office/powerpoint/2010/main" val="91573798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9186FF-3B36-4DE4-9F68-B54152B4F14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C0D7734-37DA-4EC0-833A-C7F4B8C3C84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F8D7A6D-D8E0-4CE0-AC33-9523FAB3AC69}"/>
              </a:ext>
            </a:extLst>
          </p:cNvPr>
          <p:cNvSpPr>
            <a:spLocks noGrp="1"/>
          </p:cNvSpPr>
          <p:nvPr>
            <p:ph type="dt" sz="half" idx="10"/>
          </p:nvPr>
        </p:nvSpPr>
        <p:spPr/>
        <p:txBody>
          <a:bodyPr/>
          <a:lstStyle/>
          <a:p>
            <a:fld id="{B1B84AB2-EEFE-4ED6-9841-14B5B2F9E33F}" type="datetimeFigureOut">
              <a:rPr lang="en-US" smtClean="0"/>
              <a:pPr/>
              <a:t>6/18/2021</a:t>
            </a:fld>
            <a:endParaRPr lang="en-US"/>
          </a:p>
        </p:txBody>
      </p:sp>
      <p:sp>
        <p:nvSpPr>
          <p:cNvPr id="5" name="Footer Placeholder 4">
            <a:extLst>
              <a:ext uri="{FF2B5EF4-FFF2-40B4-BE49-F238E27FC236}">
                <a16:creationId xmlns:a16="http://schemas.microsoft.com/office/drawing/2014/main" id="{3A727662-0029-431C-9F59-CE99355CA2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977272-7E2F-4756-A416-6C939092568A}"/>
              </a:ext>
            </a:extLst>
          </p:cNvPr>
          <p:cNvSpPr>
            <a:spLocks noGrp="1"/>
          </p:cNvSpPr>
          <p:nvPr>
            <p:ph type="sldNum" sz="quarter" idx="12"/>
          </p:nvPr>
        </p:nvSpPr>
        <p:spPr/>
        <p:txBody>
          <a:bodyPr/>
          <a:lstStyle/>
          <a:p>
            <a:fld id="{50372100-B559-4AF7-A358-04B6CA00F898}" type="slidenum">
              <a:rPr lang="en-US" smtClean="0"/>
              <a:pPr/>
              <a:t>‹#›</a:t>
            </a:fld>
            <a:endParaRPr lang="en-US"/>
          </a:p>
        </p:txBody>
      </p:sp>
    </p:spTree>
    <p:extLst>
      <p:ext uri="{BB962C8B-B14F-4D97-AF65-F5344CB8AC3E}">
        <p14:creationId xmlns:p14="http://schemas.microsoft.com/office/powerpoint/2010/main" val="725446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9EB5E956-8933-4751-B348-F81A0B6E840E}"/>
              </a:ext>
            </a:extLst>
          </p:cNvPr>
          <p:cNvSpPr>
            <a:spLocks noGrp="1"/>
          </p:cNvSpPr>
          <p:nvPr>
            <p:ph type="pic" sz="quarter" idx="10" hasCustomPrompt="1"/>
          </p:nvPr>
        </p:nvSpPr>
        <p:spPr>
          <a:xfrm>
            <a:off x="506123" y="482600"/>
            <a:ext cx="4988375" cy="32385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 Master Layout">
    <p:spTree>
      <p:nvGrpSpPr>
        <p:cNvPr id="1" name=""/>
        <p:cNvGrpSpPr/>
        <p:nvPr/>
      </p:nvGrpSpPr>
      <p:grpSpPr>
        <a:xfrm>
          <a:off x="0" y="0"/>
          <a:ext cx="0" cy="0"/>
          <a:chOff x="0" y="0"/>
          <a:chExt cx="0" cy="0"/>
        </a:xfrm>
      </p:grpSpPr>
      <p:sp>
        <p:nvSpPr>
          <p:cNvPr id="7" name="Picture Placeholder 8">
            <a:extLst>
              <a:ext uri="{FF2B5EF4-FFF2-40B4-BE49-F238E27FC236}">
                <a16:creationId xmlns:a16="http://schemas.microsoft.com/office/drawing/2014/main" id="{9EB5E956-8933-4751-B348-F81A0B6E840E}"/>
              </a:ext>
            </a:extLst>
          </p:cNvPr>
          <p:cNvSpPr>
            <a:spLocks noGrp="1"/>
          </p:cNvSpPr>
          <p:nvPr>
            <p:ph type="pic" sz="quarter" idx="10" hasCustomPrompt="1"/>
          </p:nvPr>
        </p:nvSpPr>
        <p:spPr>
          <a:xfrm>
            <a:off x="7480300" y="596900"/>
            <a:ext cx="4203700" cy="51562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6 Master Layout">
    <p:spTree>
      <p:nvGrpSpPr>
        <p:cNvPr id="1" name=""/>
        <p:cNvGrpSpPr/>
        <p:nvPr/>
      </p:nvGrpSpPr>
      <p:grpSpPr>
        <a:xfrm>
          <a:off x="0" y="0"/>
          <a:ext cx="0" cy="0"/>
          <a:chOff x="0" y="0"/>
          <a:chExt cx="0" cy="0"/>
        </a:xfrm>
      </p:grpSpPr>
      <p:sp>
        <p:nvSpPr>
          <p:cNvPr id="7" name="Picture Placeholder 8">
            <a:extLst>
              <a:ext uri="{FF2B5EF4-FFF2-40B4-BE49-F238E27FC236}">
                <a16:creationId xmlns:a16="http://schemas.microsoft.com/office/drawing/2014/main" id="{9EB5E956-8933-4751-B348-F81A0B6E840E}"/>
              </a:ext>
            </a:extLst>
          </p:cNvPr>
          <p:cNvSpPr>
            <a:spLocks noGrp="1"/>
          </p:cNvSpPr>
          <p:nvPr>
            <p:ph type="pic" sz="quarter" idx="10" hasCustomPrompt="1"/>
          </p:nvPr>
        </p:nvSpPr>
        <p:spPr>
          <a:xfrm>
            <a:off x="7643068" y="488773"/>
            <a:ext cx="4048085" cy="2683119"/>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8" name="Picture Placeholder 8">
            <a:extLst>
              <a:ext uri="{FF2B5EF4-FFF2-40B4-BE49-F238E27FC236}">
                <a16:creationId xmlns:a16="http://schemas.microsoft.com/office/drawing/2014/main" id="{9EB5E956-8933-4751-B348-F81A0B6E840E}"/>
              </a:ext>
            </a:extLst>
          </p:cNvPr>
          <p:cNvSpPr>
            <a:spLocks noGrp="1"/>
          </p:cNvSpPr>
          <p:nvPr>
            <p:ph type="pic" sz="quarter" idx="11" hasCustomPrompt="1"/>
          </p:nvPr>
        </p:nvSpPr>
        <p:spPr>
          <a:xfrm>
            <a:off x="7643069" y="3654336"/>
            <a:ext cx="4048085" cy="2683119"/>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7 Master Layout">
    <p:bg>
      <p:bgRef idx="1001">
        <a:schemeClr val="bg1"/>
      </p:bgRef>
    </p:bg>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id="{89972273-D5AE-46AC-B285-4D65928911D4}"/>
              </a:ext>
            </a:extLst>
          </p:cNvPr>
          <p:cNvSpPr>
            <a:spLocks noGrp="1"/>
          </p:cNvSpPr>
          <p:nvPr>
            <p:ph type="pic" sz="quarter" idx="11" hasCustomPrompt="1"/>
          </p:nvPr>
        </p:nvSpPr>
        <p:spPr>
          <a:xfrm>
            <a:off x="1899872" y="825501"/>
            <a:ext cx="8653829" cy="3670299"/>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8 Master Layout">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id="{5867C961-8096-4663-BD49-60816DBBC7EB}"/>
              </a:ext>
            </a:extLst>
          </p:cNvPr>
          <p:cNvSpPr>
            <a:spLocks noGrp="1"/>
          </p:cNvSpPr>
          <p:nvPr>
            <p:ph type="pic" sz="quarter" idx="12" hasCustomPrompt="1"/>
          </p:nvPr>
        </p:nvSpPr>
        <p:spPr>
          <a:xfrm>
            <a:off x="1422398" y="457200"/>
            <a:ext cx="3267503" cy="5914489"/>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8" name="Picture Placeholder 8">
            <a:extLst>
              <a:ext uri="{FF2B5EF4-FFF2-40B4-BE49-F238E27FC236}">
                <a16:creationId xmlns:a16="http://schemas.microsoft.com/office/drawing/2014/main" id="{4F6D574E-19BC-46CD-A5D7-B5C0CACF2314}"/>
              </a:ext>
            </a:extLst>
          </p:cNvPr>
          <p:cNvSpPr>
            <a:spLocks noGrp="1"/>
          </p:cNvSpPr>
          <p:nvPr>
            <p:ph type="pic" sz="quarter" idx="13" hasCustomPrompt="1"/>
          </p:nvPr>
        </p:nvSpPr>
        <p:spPr>
          <a:xfrm>
            <a:off x="4884745" y="3548638"/>
            <a:ext cx="3399254" cy="282305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4" name="Picture Placeholder 8">
            <a:extLst>
              <a:ext uri="{FF2B5EF4-FFF2-40B4-BE49-F238E27FC236}">
                <a16:creationId xmlns:a16="http://schemas.microsoft.com/office/drawing/2014/main" id="{AC3ECA9A-B2EB-9448-A3C8-4388C918E11C}"/>
              </a:ext>
            </a:extLst>
          </p:cNvPr>
          <p:cNvSpPr>
            <a:spLocks noGrp="1"/>
          </p:cNvSpPr>
          <p:nvPr>
            <p:ph type="pic" sz="quarter" idx="14" hasCustomPrompt="1"/>
          </p:nvPr>
        </p:nvSpPr>
        <p:spPr>
          <a:xfrm>
            <a:off x="4884745" y="457199"/>
            <a:ext cx="3399254" cy="282305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5" name="Picture Placeholder 8">
            <a:extLst>
              <a:ext uri="{FF2B5EF4-FFF2-40B4-BE49-F238E27FC236}">
                <a16:creationId xmlns:a16="http://schemas.microsoft.com/office/drawing/2014/main" id="{FBCBA6DD-B192-B245-BE97-E9BBD174E340}"/>
              </a:ext>
            </a:extLst>
          </p:cNvPr>
          <p:cNvSpPr>
            <a:spLocks noGrp="1"/>
          </p:cNvSpPr>
          <p:nvPr>
            <p:ph type="pic" sz="quarter" idx="15" hasCustomPrompt="1"/>
          </p:nvPr>
        </p:nvSpPr>
        <p:spPr>
          <a:xfrm>
            <a:off x="8483599" y="457200"/>
            <a:ext cx="3267503" cy="5914489"/>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9 Master Layout">
    <p:spTree>
      <p:nvGrpSpPr>
        <p:cNvPr id="1" name=""/>
        <p:cNvGrpSpPr/>
        <p:nvPr/>
      </p:nvGrpSpPr>
      <p:grpSpPr>
        <a:xfrm>
          <a:off x="0" y="0"/>
          <a:ext cx="0" cy="0"/>
          <a:chOff x="0" y="0"/>
          <a:chExt cx="0" cy="0"/>
        </a:xfrm>
      </p:grpSpPr>
      <p:sp>
        <p:nvSpPr>
          <p:cNvPr id="3" name="Picture Placeholder 8">
            <a:extLst>
              <a:ext uri="{FF2B5EF4-FFF2-40B4-BE49-F238E27FC236}">
                <a16:creationId xmlns:a16="http://schemas.microsoft.com/office/drawing/2014/main" id="{87B2CD84-AFC4-F846-92CF-C8713DE6EB63}"/>
              </a:ext>
            </a:extLst>
          </p:cNvPr>
          <p:cNvSpPr>
            <a:spLocks noGrp="1"/>
          </p:cNvSpPr>
          <p:nvPr>
            <p:ph type="pic" sz="quarter" idx="12" hasCustomPrompt="1"/>
          </p:nvPr>
        </p:nvSpPr>
        <p:spPr>
          <a:xfrm flipH="1">
            <a:off x="4816901" y="2209801"/>
            <a:ext cx="2020668" cy="36576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5" name="Picture Placeholder 8">
            <a:extLst>
              <a:ext uri="{FF2B5EF4-FFF2-40B4-BE49-F238E27FC236}">
                <a16:creationId xmlns:a16="http://schemas.microsoft.com/office/drawing/2014/main" id="{FE38CB7C-40F1-6D42-8107-D90A8B35FF64}"/>
              </a:ext>
            </a:extLst>
          </p:cNvPr>
          <p:cNvSpPr>
            <a:spLocks noGrp="1"/>
          </p:cNvSpPr>
          <p:nvPr>
            <p:ph type="pic" sz="quarter" idx="13" hasCustomPrompt="1"/>
          </p:nvPr>
        </p:nvSpPr>
        <p:spPr>
          <a:xfrm flipH="1">
            <a:off x="2556298" y="2209799"/>
            <a:ext cx="2102145" cy="1745813"/>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6" name="Picture Placeholder 8">
            <a:extLst>
              <a:ext uri="{FF2B5EF4-FFF2-40B4-BE49-F238E27FC236}">
                <a16:creationId xmlns:a16="http://schemas.microsoft.com/office/drawing/2014/main" id="{B487AF7D-1DDD-2345-BB27-16123DB4E67C}"/>
              </a:ext>
            </a:extLst>
          </p:cNvPr>
          <p:cNvSpPr>
            <a:spLocks noGrp="1"/>
          </p:cNvSpPr>
          <p:nvPr>
            <p:ph type="pic" sz="quarter" idx="14" hasCustomPrompt="1"/>
          </p:nvPr>
        </p:nvSpPr>
        <p:spPr>
          <a:xfrm flipH="1">
            <a:off x="2556298" y="4165600"/>
            <a:ext cx="2102145" cy="1745813"/>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7" name="Picture Placeholder 8">
            <a:extLst>
              <a:ext uri="{FF2B5EF4-FFF2-40B4-BE49-F238E27FC236}">
                <a16:creationId xmlns:a16="http://schemas.microsoft.com/office/drawing/2014/main" id="{F9177259-1E1A-854B-B0C2-EB2AA67CBF18}"/>
              </a:ext>
            </a:extLst>
          </p:cNvPr>
          <p:cNvSpPr>
            <a:spLocks noGrp="1"/>
          </p:cNvSpPr>
          <p:nvPr>
            <p:ph type="pic" sz="quarter" idx="15" hasCustomPrompt="1"/>
          </p:nvPr>
        </p:nvSpPr>
        <p:spPr>
          <a:xfrm flipH="1">
            <a:off x="6996027" y="2209799"/>
            <a:ext cx="2020668" cy="36576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8" name="Picture Placeholder 8">
            <a:extLst>
              <a:ext uri="{FF2B5EF4-FFF2-40B4-BE49-F238E27FC236}">
                <a16:creationId xmlns:a16="http://schemas.microsoft.com/office/drawing/2014/main" id="{ED5CC779-07D7-6049-92D3-D9BF6D8223B8}"/>
              </a:ext>
            </a:extLst>
          </p:cNvPr>
          <p:cNvSpPr>
            <a:spLocks noGrp="1"/>
          </p:cNvSpPr>
          <p:nvPr>
            <p:ph type="pic" sz="quarter" idx="16" hasCustomPrompt="1"/>
          </p:nvPr>
        </p:nvSpPr>
        <p:spPr>
          <a:xfrm flipH="1">
            <a:off x="9175153" y="2209797"/>
            <a:ext cx="2102145" cy="1745813"/>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9" name="Picture Placeholder 8">
            <a:extLst>
              <a:ext uri="{FF2B5EF4-FFF2-40B4-BE49-F238E27FC236}">
                <a16:creationId xmlns:a16="http://schemas.microsoft.com/office/drawing/2014/main" id="{7B0096DC-B078-E948-81D4-8B64D94B614E}"/>
              </a:ext>
            </a:extLst>
          </p:cNvPr>
          <p:cNvSpPr>
            <a:spLocks noGrp="1"/>
          </p:cNvSpPr>
          <p:nvPr>
            <p:ph type="pic" sz="quarter" idx="17" hasCustomPrompt="1"/>
          </p:nvPr>
        </p:nvSpPr>
        <p:spPr>
          <a:xfrm flipH="1">
            <a:off x="9175153" y="4165598"/>
            <a:ext cx="2102145" cy="1745813"/>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577660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 id="2147483663" r:id="rId13"/>
    <p:sldLayoutId id="2147483716" r:id="rId14"/>
    <p:sldLayoutId id="2147483664" r:id="rId15"/>
    <p:sldLayoutId id="2147483665" r:id="rId16"/>
    <p:sldLayoutId id="2147483666" r:id="rId17"/>
    <p:sldLayoutId id="2147483667" r:id="rId18"/>
    <p:sldLayoutId id="2147483668" r:id="rId19"/>
    <p:sldLayoutId id="2147483671" r:id="rId20"/>
    <p:sldLayoutId id="2147483669" r:id="rId21"/>
    <p:sldLayoutId id="2147483670" r:id="rId22"/>
    <p:sldLayoutId id="2147483672" r:id="rId23"/>
    <p:sldLayoutId id="2147483674" r:id="rId24"/>
    <p:sldLayoutId id="2147483673" r:id="rId25"/>
    <p:sldLayoutId id="2147483675" r:id="rId26"/>
    <p:sldLayoutId id="2147483676" r:id="rId27"/>
    <p:sldLayoutId id="2147483677" r:id="rId28"/>
    <p:sldLayoutId id="2147483678" r:id="rId29"/>
    <p:sldLayoutId id="2147483679" r:id="rId30"/>
    <p:sldLayoutId id="2147483680" r:id="rId31"/>
    <p:sldLayoutId id="2147483717" r:id="rId32"/>
    <p:sldLayoutId id="2147483718" r:id="rId33"/>
    <p:sldLayoutId id="2147483721" r:id="rId34"/>
    <p:sldLayoutId id="2147483722" r:id="rId35"/>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5.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2"/>
          <p:cNvSpPr txBox="1">
            <a:spLocks noChangeArrowheads="1"/>
          </p:cNvSpPr>
          <p:nvPr/>
        </p:nvSpPr>
        <p:spPr bwMode="auto">
          <a:xfrm>
            <a:off x="3210560" y="5731126"/>
            <a:ext cx="5770880" cy="431800"/>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gn="ctr">
              <a:spcAft>
                <a:spcPts val="575"/>
              </a:spcAft>
            </a:pPr>
            <a:r>
              <a:rPr lang="ro-RO" sz="1200" b="1" i="1" dirty="0">
                <a:solidFill>
                  <a:srgbClr val="003399"/>
                </a:solidFill>
                <a:effectLst/>
                <a:latin typeface="Times New Roman" panose="02020603050405020304" pitchFamily="18" charset="0"/>
                <a:ea typeface="Times New Roman" panose="02020603050405020304" pitchFamily="18" charset="0"/>
              </a:rPr>
              <a:t>Proiect </a:t>
            </a:r>
            <a:r>
              <a:rPr lang="ro-RO" sz="1200" b="1" i="1" dirty="0" err="1">
                <a:solidFill>
                  <a:srgbClr val="003399"/>
                </a:solidFill>
                <a:effectLst/>
                <a:latin typeface="Times New Roman" panose="02020603050405020304" pitchFamily="18" charset="0"/>
                <a:ea typeface="Times New Roman" panose="02020603050405020304" pitchFamily="18" charset="0"/>
              </a:rPr>
              <a:t>cofinanţat</a:t>
            </a:r>
            <a:r>
              <a:rPr lang="ro-RO" sz="1200" b="1" i="1" dirty="0">
                <a:solidFill>
                  <a:srgbClr val="003399"/>
                </a:solidFill>
                <a:effectLst/>
                <a:latin typeface="Times New Roman" panose="02020603050405020304" pitchFamily="18" charset="0"/>
                <a:ea typeface="Times New Roman" panose="02020603050405020304" pitchFamily="18" charset="0"/>
              </a:rPr>
              <a:t> din Fondul Social European prin</a:t>
            </a:r>
            <a:endParaRPr lang="ro-RO" sz="1200" dirty="0">
              <a:effectLst/>
              <a:latin typeface="Times New Roman" panose="02020603050405020304" pitchFamily="18" charset="0"/>
              <a:ea typeface="Times New Roman" panose="02020603050405020304" pitchFamily="18" charset="0"/>
            </a:endParaRPr>
          </a:p>
          <a:p>
            <a:pPr algn="ctr">
              <a:spcAft>
                <a:spcPts val="575"/>
              </a:spcAft>
            </a:pPr>
            <a:r>
              <a:rPr lang="ro-RO" sz="1200" b="1" i="1" dirty="0">
                <a:solidFill>
                  <a:srgbClr val="003399"/>
                </a:solidFill>
                <a:effectLst/>
                <a:latin typeface="Times New Roman" panose="02020603050405020304" pitchFamily="18" charset="0"/>
                <a:ea typeface="Times New Roman" panose="02020603050405020304" pitchFamily="18" charset="0"/>
              </a:rPr>
              <a:t>Programul </a:t>
            </a:r>
            <a:r>
              <a:rPr lang="ro-RO" sz="1200" b="1" i="1" dirty="0" err="1">
                <a:solidFill>
                  <a:srgbClr val="003399"/>
                </a:solidFill>
                <a:effectLst/>
                <a:latin typeface="Times New Roman" panose="02020603050405020304" pitchFamily="18" charset="0"/>
                <a:ea typeface="Times New Roman" panose="02020603050405020304" pitchFamily="18" charset="0"/>
              </a:rPr>
              <a:t>Operaţional</a:t>
            </a:r>
            <a:r>
              <a:rPr lang="ro-RO" sz="1200" b="1" i="1" dirty="0">
                <a:solidFill>
                  <a:srgbClr val="003399"/>
                </a:solidFill>
                <a:effectLst/>
                <a:latin typeface="Times New Roman" panose="02020603050405020304" pitchFamily="18" charset="0"/>
                <a:ea typeface="Times New Roman" panose="02020603050405020304" pitchFamily="18" charset="0"/>
              </a:rPr>
              <a:t> Capacitate Administrativă 2014-2020!</a:t>
            </a:r>
            <a:endParaRPr lang="ro-RO" sz="1200" dirty="0">
              <a:effectLst/>
              <a:latin typeface="Times New Roman" panose="02020603050405020304" pitchFamily="18" charset="0"/>
              <a:ea typeface="Times New Roman" panose="02020603050405020304" pitchFamily="18" charset="0"/>
            </a:endParaRPr>
          </a:p>
        </p:txBody>
      </p:sp>
      <p:sp>
        <p:nvSpPr>
          <p:cNvPr id="6" name="TextBox 5">
            <a:extLst>
              <a:ext uri="{FF2B5EF4-FFF2-40B4-BE49-F238E27FC236}">
                <a16:creationId xmlns:a16="http://schemas.microsoft.com/office/drawing/2014/main" id="{F9716864-484E-154F-B1BA-A845F0F41BDA}"/>
              </a:ext>
            </a:extLst>
          </p:cNvPr>
          <p:cNvSpPr txBox="1"/>
          <p:nvPr/>
        </p:nvSpPr>
        <p:spPr>
          <a:xfrm>
            <a:off x="456383" y="1206811"/>
            <a:ext cx="11219398" cy="4524315"/>
          </a:xfrm>
          <a:prstGeom prst="rect">
            <a:avLst/>
          </a:prstGeom>
          <a:solidFill>
            <a:schemeClr val="accent1">
              <a:lumMod val="75000"/>
            </a:schemeClr>
          </a:solidFill>
        </p:spPr>
        <p:txBody>
          <a:bodyPr wrap="square" rtlCol="0">
            <a:spAutoFit/>
          </a:bodyPr>
          <a:lstStyle/>
          <a:p>
            <a:pPr algn="ctr"/>
            <a:r>
              <a:rPr lang="ro-RO" sz="2400" b="1" dirty="0">
                <a:solidFill>
                  <a:schemeClr val="bg1"/>
                </a:solidFill>
              </a:rPr>
              <a:t>”</a:t>
            </a:r>
            <a:r>
              <a:rPr lang="ro-RO" sz="2800" b="1" dirty="0">
                <a:solidFill>
                  <a:schemeClr val="bg1"/>
                </a:solidFill>
              </a:rPr>
              <a:t>Implementarea si dezvoltarea  de sisteme si standarde comune pentru optimizarea proceselor decizionale in domeniul apelor și pădurilor, aplicarea sistemului de politici bazate pe dovezi in Ministerul Apelor si Pădurilor pentru sistematizarea si simplificarea legislației din domeniul apelor si realizarea unor proceduri simplificate pentru reducerea poverii administrative pentru mediul de afaceri in domeniul silviculturii</a:t>
            </a:r>
            <a:r>
              <a:rPr lang="en-US" sz="2400" b="1" dirty="0">
                <a:solidFill>
                  <a:schemeClr val="bg1"/>
                </a:solidFill>
              </a:rPr>
              <a:t>”</a:t>
            </a:r>
          </a:p>
          <a:p>
            <a:endParaRPr lang="en-US" sz="2400" b="1" dirty="0">
              <a:solidFill>
                <a:schemeClr val="bg1"/>
              </a:solidFill>
            </a:endParaRPr>
          </a:p>
          <a:p>
            <a:r>
              <a:rPr lang="en-US" sz="2400" b="1" i="1" dirty="0" err="1">
                <a:solidFill>
                  <a:schemeClr val="bg1"/>
                </a:solidFill>
              </a:rPr>
              <a:t>Activitatea</a:t>
            </a:r>
            <a:r>
              <a:rPr lang="en-US" sz="2400" b="1" i="1" dirty="0">
                <a:solidFill>
                  <a:schemeClr val="bg1"/>
                </a:solidFill>
              </a:rPr>
              <a:t> A 18.2 -</a:t>
            </a:r>
            <a:r>
              <a:rPr lang="ro-RO" sz="2400" b="1" i="1" dirty="0">
                <a:solidFill>
                  <a:schemeClr val="bg1"/>
                </a:solidFill>
              </a:rPr>
              <a:t> </a:t>
            </a:r>
            <a:r>
              <a:rPr lang="en-US" sz="2400" b="1" i="1" dirty="0" err="1">
                <a:solidFill>
                  <a:schemeClr val="bg1"/>
                </a:solidFill>
              </a:rPr>
              <a:t>Proceduri</a:t>
            </a:r>
            <a:r>
              <a:rPr lang="en-US" sz="2400" b="1" i="1" dirty="0">
                <a:solidFill>
                  <a:schemeClr val="bg1"/>
                </a:solidFill>
              </a:rPr>
              <a:t>  </a:t>
            </a:r>
            <a:r>
              <a:rPr lang="en-US" sz="2400" b="1" i="1" dirty="0" err="1">
                <a:solidFill>
                  <a:schemeClr val="bg1"/>
                </a:solidFill>
              </a:rPr>
              <a:t>simplificate</a:t>
            </a:r>
            <a:r>
              <a:rPr lang="en-US" sz="2400" b="1" i="1" dirty="0">
                <a:solidFill>
                  <a:schemeClr val="bg1"/>
                </a:solidFill>
              </a:rPr>
              <a:t> </a:t>
            </a:r>
            <a:r>
              <a:rPr lang="en-US" sz="2400" b="1" i="1" dirty="0" err="1">
                <a:solidFill>
                  <a:schemeClr val="bg1"/>
                </a:solidFill>
              </a:rPr>
              <a:t>și</a:t>
            </a:r>
            <a:r>
              <a:rPr lang="en-US" sz="2400" b="1" i="1" dirty="0">
                <a:solidFill>
                  <a:schemeClr val="bg1"/>
                </a:solidFill>
              </a:rPr>
              <a:t> </a:t>
            </a:r>
            <a:r>
              <a:rPr lang="en-US" sz="2400" b="1" i="1" dirty="0" err="1">
                <a:solidFill>
                  <a:schemeClr val="bg1"/>
                </a:solidFill>
              </a:rPr>
              <a:t>regulamente</a:t>
            </a:r>
            <a:r>
              <a:rPr lang="en-US" sz="2400" b="1" i="1" dirty="0">
                <a:solidFill>
                  <a:schemeClr val="bg1"/>
                </a:solidFill>
              </a:rPr>
              <a:t>  destinate </a:t>
            </a:r>
            <a:r>
              <a:rPr lang="en-US" sz="2400" b="1" i="1" dirty="0" err="1">
                <a:solidFill>
                  <a:schemeClr val="bg1"/>
                </a:solidFill>
              </a:rPr>
              <a:t>agenților</a:t>
            </a:r>
            <a:r>
              <a:rPr lang="en-US" sz="2400" b="1" i="1" dirty="0">
                <a:solidFill>
                  <a:schemeClr val="bg1"/>
                </a:solidFill>
              </a:rPr>
              <a:t> economici pentru </a:t>
            </a:r>
            <a:r>
              <a:rPr lang="en-US" sz="2400" b="1" i="1" dirty="0" err="1">
                <a:solidFill>
                  <a:schemeClr val="bg1"/>
                </a:solidFill>
              </a:rPr>
              <a:t>reducerea</a:t>
            </a:r>
            <a:r>
              <a:rPr lang="en-US" sz="2400" b="1" i="1" dirty="0">
                <a:solidFill>
                  <a:schemeClr val="bg1"/>
                </a:solidFill>
              </a:rPr>
              <a:t> </a:t>
            </a:r>
            <a:r>
              <a:rPr lang="en-US" sz="2400" b="1" i="1" dirty="0" err="1">
                <a:solidFill>
                  <a:schemeClr val="bg1"/>
                </a:solidFill>
              </a:rPr>
              <a:t>birocrației</a:t>
            </a:r>
            <a:r>
              <a:rPr lang="en-US" sz="2400" b="1" i="1" dirty="0">
                <a:solidFill>
                  <a:schemeClr val="bg1"/>
                </a:solidFill>
              </a:rPr>
              <a:t> </a:t>
            </a:r>
            <a:r>
              <a:rPr lang="en-US" sz="2400" b="1" i="1" dirty="0" err="1">
                <a:solidFill>
                  <a:schemeClr val="bg1"/>
                </a:solidFill>
              </a:rPr>
              <a:t>în</a:t>
            </a:r>
            <a:r>
              <a:rPr lang="en-US" sz="2400" b="1" i="1" dirty="0">
                <a:solidFill>
                  <a:schemeClr val="bg1"/>
                </a:solidFill>
              </a:rPr>
              <a:t> </a:t>
            </a:r>
            <a:r>
              <a:rPr lang="en-US" sz="2400" b="1" i="1" dirty="0" err="1">
                <a:solidFill>
                  <a:schemeClr val="bg1"/>
                </a:solidFill>
              </a:rPr>
              <a:t>domeniul</a:t>
            </a:r>
            <a:r>
              <a:rPr lang="en-US" sz="2400" b="1" i="1" dirty="0">
                <a:solidFill>
                  <a:schemeClr val="bg1"/>
                </a:solidFill>
              </a:rPr>
              <a:t> </a:t>
            </a:r>
            <a:r>
              <a:rPr lang="en-US" sz="2400" b="1" i="1" dirty="0" err="1">
                <a:solidFill>
                  <a:schemeClr val="bg1"/>
                </a:solidFill>
              </a:rPr>
              <a:t>silviculturii</a:t>
            </a:r>
            <a:r>
              <a:rPr lang="en-US" sz="2400" b="1" i="1" dirty="0">
                <a:solidFill>
                  <a:schemeClr val="bg1"/>
                </a:solidFill>
              </a:rPr>
              <a:t> </a:t>
            </a:r>
          </a:p>
          <a:p>
            <a:pPr algn="ctr"/>
            <a:endParaRPr lang="en-US" sz="2400" b="1" dirty="0">
              <a:solidFill>
                <a:schemeClr val="bg1"/>
              </a:solidFill>
            </a:endParaRPr>
          </a:p>
          <a:p>
            <a:pPr algn="ctr"/>
            <a:endParaRPr lang="ro-RO" sz="2400" b="1" dirty="0">
              <a:solidFill>
                <a:schemeClr val="bg1"/>
              </a:solidFill>
            </a:endParaRPr>
          </a:p>
        </p:txBody>
      </p:sp>
      <p:sp>
        <p:nvSpPr>
          <p:cNvPr id="7" name="TextBox 6">
            <a:extLst>
              <a:ext uri="{FF2B5EF4-FFF2-40B4-BE49-F238E27FC236}">
                <a16:creationId xmlns:a16="http://schemas.microsoft.com/office/drawing/2014/main" id="{993910A8-95CE-EA47-BF3C-716691420544}"/>
              </a:ext>
            </a:extLst>
          </p:cNvPr>
          <p:cNvSpPr txBox="1"/>
          <p:nvPr/>
        </p:nvSpPr>
        <p:spPr>
          <a:xfrm>
            <a:off x="2937570" y="5317243"/>
            <a:ext cx="6743577" cy="523220"/>
          </a:xfrm>
          <a:prstGeom prst="rect">
            <a:avLst/>
          </a:prstGeom>
          <a:noFill/>
        </p:spPr>
        <p:txBody>
          <a:bodyPr wrap="square" rtlCol="0">
            <a:spAutoFit/>
          </a:bodyPr>
          <a:lstStyle/>
          <a:p>
            <a:r>
              <a:rPr lang="en-US" sz="2800" spc="600" dirty="0">
                <a:solidFill>
                  <a:schemeClr val="accent1">
                    <a:lumMod val="75000"/>
                  </a:schemeClr>
                </a:solidFill>
                <a:latin typeface="Trebuchet MS" panose="020B0603020202020204" pitchFamily="34" charset="0"/>
              </a:rPr>
              <a:t>SIPOCA 395 / </a:t>
            </a:r>
            <a:r>
              <a:rPr lang="en-US" sz="2800" spc="600" dirty="0" err="1">
                <a:solidFill>
                  <a:schemeClr val="accent1">
                    <a:lumMod val="75000"/>
                  </a:schemeClr>
                </a:solidFill>
                <a:latin typeface="Trebuchet MS" panose="020B0603020202020204" pitchFamily="34" charset="0"/>
              </a:rPr>
              <a:t>MySMIS</a:t>
            </a:r>
            <a:r>
              <a:rPr lang="en-US" sz="2800" spc="600" dirty="0">
                <a:solidFill>
                  <a:schemeClr val="accent1">
                    <a:lumMod val="75000"/>
                  </a:schemeClr>
                </a:solidFill>
                <a:latin typeface="Trebuchet MS" panose="020B0603020202020204" pitchFamily="34" charset="0"/>
              </a:rPr>
              <a:t> 116294</a:t>
            </a:r>
          </a:p>
        </p:txBody>
      </p:sp>
      <p:pic>
        <p:nvPicPr>
          <p:cNvPr id="16" name="Picture 15"/>
          <p:cNvPicPr>
            <a:picLocks noChangeAspect="1"/>
          </p:cNvPicPr>
          <p:nvPr/>
        </p:nvPicPr>
        <p:blipFill rotWithShape="1">
          <a:blip r:embed="rId3" cstate="print">
            <a:extLst>
              <a:ext uri="{28A0092B-C50C-407E-A947-70E740481C1C}">
                <a14:useLocalDpi xmlns:a14="http://schemas.microsoft.com/office/drawing/2010/main" val="0"/>
              </a:ext>
            </a:extLst>
          </a:blip>
          <a:srcRect b="82372"/>
          <a:stretch/>
        </p:blipFill>
        <p:spPr>
          <a:xfrm>
            <a:off x="1294646" y="61773"/>
            <a:ext cx="9748158" cy="1039038"/>
          </a:xfrm>
          <a:prstGeom prst="rect">
            <a:avLst/>
          </a:prstGeom>
        </p:spPr>
      </p:pic>
      <p:pic>
        <p:nvPicPr>
          <p:cNvPr id="17" name="Picture 16"/>
          <p:cNvPicPr>
            <a:picLocks noChangeAspect="1"/>
          </p:cNvPicPr>
          <p:nvPr/>
        </p:nvPicPr>
        <p:blipFill rotWithShape="1">
          <a:blip r:embed="rId3" cstate="print">
            <a:extLst>
              <a:ext uri="{28A0092B-C50C-407E-A947-70E740481C1C}">
                <a14:useLocalDpi xmlns:a14="http://schemas.microsoft.com/office/drawing/2010/main" val="0"/>
              </a:ext>
            </a:extLst>
          </a:blip>
          <a:srcRect t="87811"/>
          <a:stretch/>
        </p:blipFill>
        <p:spPr>
          <a:xfrm>
            <a:off x="1089360" y="6008038"/>
            <a:ext cx="9953444" cy="815348"/>
          </a:xfrm>
          <a:prstGeom prst="rect">
            <a:avLst/>
          </a:prstGeom>
        </p:spPr>
      </p:pic>
    </p:spTree>
    <p:extLst>
      <p:ext uri="{BB962C8B-B14F-4D97-AF65-F5344CB8AC3E}">
        <p14:creationId xmlns:p14="http://schemas.microsoft.com/office/powerpoint/2010/main" val="158979329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61BA094-4EF5-4DC4-AFC4-5CC2EF200548}"/>
              </a:ext>
            </a:extLst>
          </p:cNvPr>
          <p:cNvPicPr>
            <a:picLocks noChangeAspect="1"/>
          </p:cNvPicPr>
          <p:nvPr/>
        </p:nvPicPr>
        <p:blipFill>
          <a:blip r:embed="rId2"/>
          <a:stretch>
            <a:fillRect/>
          </a:stretch>
        </p:blipFill>
        <p:spPr>
          <a:xfrm>
            <a:off x="1271451" y="0"/>
            <a:ext cx="9102117" cy="1079086"/>
          </a:xfrm>
          <a:prstGeom prst="rect">
            <a:avLst/>
          </a:prstGeom>
        </p:spPr>
      </p:pic>
      <p:graphicFrame>
        <p:nvGraphicFramePr>
          <p:cNvPr id="4" name="Table 3">
            <a:extLst>
              <a:ext uri="{FF2B5EF4-FFF2-40B4-BE49-F238E27FC236}">
                <a16:creationId xmlns:a16="http://schemas.microsoft.com/office/drawing/2014/main" id="{D1BCDD2B-4CEE-4BC2-AEFC-93C43FD67DDC}"/>
              </a:ext>
            </a:extLst>
          </p:cNvPr>
          <p:cNvGraphicFramePr>
            <a:graphicFrameLocks noGrp="1"/>
          </p:cNvGraphicFramePr>
          <p:nvPr>
            <p:extLst>
              <p:ext uri="{D42A27DB-BD31-4B8C-83A1-F6EECF244321}">
                <p14:modId xmlns:p14="http://schemas.microsoft.com/office/powerpoint/2010/main" val="1708752842"/>
              </p:ext>
            </p:extLst>
          </p:nvPr>
        </p:nvGraphicFramePr>
        <p:xfrm>
          <a:off x="139337" y="1079086"/>
          <a:ext cx="11948161" cy="5486400"/>
        </p:xfrm>
        <a:graphic>
          <a:graphicData uri="http://schemas.openxmlformats.org/drawingml/2006/table">
            <a:tbl>
              <a:tblPr/>
              <a:tblGrid>
                <a:gridCol w="3015740">
                  <a:extLst>
                    <a:ext uri="{9D8B030D-6E8A-4147-A177-3AD203B41FA5}">
                      <a16:colId xmlns:a16="http://schemas.microsoft.com/office/drawing/2014/main" val="3335916655"/>
                    </a:ext>
                  </a:extLst>
                </a:gridCol>
                <a:gridCol w="2331311">
                  <a:extLst>
                    <a:ext uri="{9D8B030D-6E8A-4147-A177-3AD203B41FA5}">
                      <a16:colId xmlns:a16="http://schemas.microsoft.com/office/drawing/2014/main" val="1087958437"/>
                    </a:ext>
                  </a:extLst>
                </a:gridCol>
                <a:gridCol w="4081928">
                  <a:extLst>
                    <a:ext uri="{9D8B030D-6E8A-4147-A177-3AD203B41FA5}">
                      <a16:colId xmlns:a16="http://schemas.microsoft.com/office/drawing/2014/main" val="3455479907"/>
                    </a:ext>
                  </a:extLst>
                </a:gridCol>
                <a:gridCol w="2519182">
                  <a:extLst>
                    <a:ext uri="{9D8B030D-6E8A-4147-A177-3AD203B41FA5}">
                      <a16:colId xmlns:a16="http://schemas.microsoft.com/office/drawing/2014/main" val="388506526"/>
                    </a:ext>
                  </a:extLst>
                </a:gridCol>
              </a:tblGrid>
              <a:tr h="545383">
                <a:tc>
                  <a:txBody>
                    <a:bodyPr/>
                    <a:lstStyle/>
                    <a:p>
                      <a:pPr algn="ctr"/>
                      <a:r>
                        <a:rPr lang="ro-RO" sz="1800" b="1" noProof="0" dirty="0">
                          <a:effectLst/>
                          <a:latin typeface="Arial" pitchFamily="34" charset="0"/>
                          <a:cs typeface="Arial" pitchFamily="34" charset="0"/>
                        </a:rPr>
                        <a:t>Capitol/Subcapitol Norma tehnică existentă</a:t>
                      </a:r>
                      <a:endParaRPr lang="ro-RO" sz="1800" noProof="0" dirty="0">
                        <a:effectLst/>
                        <a:latin typeface="Arial" pitchFamily="34" charset="0"/>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noProof="0">
                          <a:effectLst/>
                          <a:latin typeface="Arial" pitchFamily="34" charset="0"/>
                          <a:cs typeface="Arial" pitchFamily="34" charset="0"/>
                        </a:rPr>
                        <a:t>Aspecte eliminate</a:t>
                      </a:r>
                      <a:endParaRPr lang="ro-RO" sz="1800" noProof="0">
                        <a:effectLst/>
                        <a:latin typeface="Arial" pitchFamily="34" charset="0"/>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noProof="0">
                          <a:effectLst/>
                          <a:latin typeface="Arial" pitchFamily="34" charset="0"/>
                          <a:cs typeface="Arial" pitchFamily="34" charset="0"/>
                        </a:rPr>
                        <a:t>Aspecte modificate/nou introduse</a:t>
                      </a:r>
                      <a:endParaRPr lang="ro-RO" sz="1800" noProof="0">
                        <a:effectLst/>
                        <a:latin typeface="Arial" pitchFamily="34" charset="0"/>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noProof="0">
                          <a:effectLst/>
                          <a:latin typeface="Arial" pitchFamily="34" charset="0"/>
                          <a:cs typeface="Arial" pitchFamily="34" charset="0"/>
                        </a:rPr>
                        <a:t>Observații/Argumente</a:t>
                      </a:r>
                      <a:endParaRPr lang="ro-RO" sz="1800" noProof="0">
                        <a:effectLst/>
                        <a:latin typeface="Arial" pitchFamily="34" charset="0"/>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50006506"/>
                  </a:ext>
                </a:extLst>
              </a:tr>
              <a:tr h="120623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o-RO" sz="1800" b="1" kern="1200" noProof="0">
                          <a:solidFill>
                            <a:schemeClr val="tx1"/>
                          </a:solidFill>
                          <a:effectLst/>
                          <a:latin typeface="Arial" pitchFamily="34" charset="0"/>
                          <a:ea typeface="+mn-ea"/>
                          <a:cs typeface="Arial" pitchFamily="34" charset="0"/>
                        </a:rPr>
                        <a:t> 2.4. </a:t>
                      </a:r>
                      <a:r>
                        <a:rPr lang="ro-RO" sz="1800" b="1" kern="1200" noProof="0">
                          <a:solidFill>
                            <a:schemeClr val="tx1"/>
                          </a:solidFill>
                          <a:latin typeface="Arial" pitchFamily="34" charset="0"/>
                          <a:ea typeface="+mn-ea"/>
                          <a:cs typeface="Arial" pitchFamily="34" charset="0"/>
                        </a:rPr>
                        <a:t>Tăieri de igienă</a:t>
                      </a:r>
                    </a:p>
                    <a:p>
                      <a:endParaRPr lang="ro-RO" sz="1800" b="1" kern="1200" noProof="0">
                        <a:solidFill>
                          <a:schemeClr val="tx1"/>
                        </a:solidFill>
                        <a:effectLst/>
                        <a:latin typeface="Arial" pitchFamily="34" charset="0"/>
                        <a:ea typeface="+mn-ea"/>
                        <a:cs typeface="Arial"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ro-RO" sz="1800" b="1" kern="1200" noProof="0">
                        <a:solidFill>
                          <a:schemeClr val="tx1"/>
                        </a:solidFill>
                        <a:effectLst/>
                        <a:latin typeface="Arial" pitchFamily="34" charset="0"/>
                        <a:ea typeface="+mn-ea"/>
                        <a:cs typeface="Arial"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ro-RO" sz="1800" b="1" kern="0" noProof="0">
                        <a:effectLst/>
                        <a:latin typeface="Arial" pitchFamily="34" charset="0"/>
                        <a:ea typeface="Times New Roman" panose="02020603050405020304" pitchFamily="18" charset="0"/>
                        <a:cs typeface="Arial" pitchFamily="34" charset="0"/>
                      </a:endParaRPr>
                    </a:p>
                    <a:p>
                      <a:endParaRPr lang="ro-RO" sz="1800" b="1" kern="1200" noProof="0">
                        <a:solidFill>
                          <a:schemeClr val="tx1"/>
                        </a:solidFill>
                        <a:effectLst/>
                        <a:latin typeface="Arial" pitchFamily="34" charset="0"/>
                        <a:ea typeface="+mn-ea"/>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o-RO" sz="1800" noProof="0">
                          <a:latin typeface="Arial" pitchFamily="34" charset="0"/>
                          <a:cs typeface="Arial" pitchFamily="34" charset="0"/>
                        </a:rPr>
                        <a:t>Prevederea privind parcurgerea cu taieri de igiena a </a:t>
                      </a:r>
                      <a:r>
                        <a:rPr lang="ro-RO" sz="1800" i="1" noProof="0">
                          <a:latin typeface="Arial" pitchFamily="34" charset="0"/>
                          <a:cs typeface="Arial" pitchFamily="34" charset="0"/>
                        </a:rPr>
                        <a:t>„tuturor arboretelor, indiferent daca au fost sau nu parcurse cu lucrari de ingrijire normale sau taieri de regenerare”.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ro-RO" sz="1800" kern="1200" noProof="0">
                          <a:solidFill>
                            <a:schemeClr val="tx1"/>
                          </a:solidFill>
                          <a:latin typeface="Arial" pitchFamily="34" charset="0"/>
                          <a:ea typeface="+mn-ea"/>
                          <a:cs typeface="Arial" pitchFamily="34" charset="0"/>
                        </a:rPr>
                        <a:t>Precizarea</a:t>
                      </a:r>
                      <a:r>
                        <a:rPr lang="ro-RO" sz="1800" kern="1200" baseline="0" noProof="0">
                          <a:solidFill>
                            <a:schemeClr val="tx1"/>
                          </a:solidFill>
                          <a:latin typeface="Arial" pitchFamily="34" charset="0"/>
                          <a:ea typeface="+mn-ea"/>
                          <a:cs typeface="Arial" pitchFamily="34" charset="0"/>
                        </a:rPr>
                        <a:t> expresă a arboretelor în care se pot executa tăieri de igienă</a:t>
                      </a:r>
                      <a:endParaRPr lang="ro-RO" sz="1800" kern="1200" noProof="0">
                        <a:solidFill>
                          <a:schemeClr val="tx1"/>
                        </a:solidFill>
                        <a:latin typeface="Arial" pitchFamily="34" charset="0"/>
                        <a:ea typeface="+mn-ea"/>
                        <a:cs typeface="Arial" pitchFamily="34" charset="0"/>
                      </a:endParaRPr>
                    </a:p>
                    <a:p>
                      <a:pPr marL="0" marR="0" indent="0" algn="just" defTabSz="914400" rtl="0" eaLnBrk="1" fontAlgn="auto" latinLnBrk="0" hangingPunct="1">
                        <a:lnSpc>
                          <a:spcPct val="100000"/>
                        </a:lnSpc>
                        <a:spcBef>
                          <a:spcPts val="0"/>
                        </a:spcBef>
                        <a:spcAft>
                          <a:spcPts val="0"/>
                        </a:spcAft>
                        <a:buClrTx/>
                        <a:buSzTx/>
                        <a:buFontTx/>
                        <a:buNone/>
                        <a:tabLst/>
                        <a:defRPr/>
                      </a:pPr>
                      <a:endParaRPr lang="ro-RO" sz="1800" kern="1200" noProof="0">
                        <a:solidFill>
                          <a:schemeClr val="tx1"/>
                        </a:solidFill>
                        <a:latin typeface="Arial" pitchFamily="34" charset="0"/>
                        <a:ea typeface="+mn-ea"/>
                        <a:cs typeface="Arial" pitchFamily="34" charset="0"/>
                      </a:endParaRPr>
                    </a:p>
                    <a:p>
                      <a:pPr marL="0" marR="0" indent="0" algn="just" defTabSz="914400" rtl="0" eaLnBrk="1" fontAlgn="auto" latinLnBrk="0" hangingPunct="1">
                        <a:lnSpc>
                          <a:spcPct val="100000"/>
                        </a:lnSpc>
                        <a:spcBef>
                          <a:spcPts val="0"/>
                        </a:spcBef>
                        <a:spcAft>
                          <a:spcPts val="0"/>
                        </a:spcAft>
                        <a:buClrTx/>
                        <a:buSzTx/>
                        <a:buFontTx/>
                        <a:buNone/>
                        <a:tabLst/>
                        <a:defRPr/>
                      </a:pPr>
                      <a:endParaRPr lang="ro-RO" sz="1800" b="0" u="none" kern="1200" noProof="0">
                        <a:solidFill>
                          <a:schemeClr val="tx1"/>
                        </a:solidFill>
                        <a:effectLst/>
                        <a:latin typeface="Arial" pitchFamily="34" charset="0"/>
                        <a:ea typeface="+mn-ea"/>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o-RO" sz="1800" kern="1200" noProof="0">
                          <a:solidFill>
                            <a:schemeClr val="tx1"/>
                          </a:solidFill>
                          <a:latin typeface="Arial" pitchFamily="34" charset="0"/>
                          <a:ea typeface="+mn-ea"/>
                          <a:cs typeface="Arial" pitchFamily="34" charset="0"/>
                        </a:rPr>
                        <a:t>Tăierile de igienă se execută în arboretele în care nu sunt prevăzute tăieri de regenerare, rărituri și curățiri.</a:t>
                      </a:r>
                    </a:p>
                    <a:p>
                      <a:pPr marL="0" marR="0" indent="0" algn="l" defTabSz="914400" rtl="0" eaLnBrk="1" fontAlgn="auto" latinLnBrk="0" hangingPunct="1">
                        <a:lnSpc>
                          <a:spcPct val="100000"/>
                        </a:lnSpc>
                        <a:spcBef>
                          <a:spcPts val="0"/>
                        </a:spcBef>
                        <a:spcAft>
                          <a:spcPts val="0"/>
                        </a:spcAft>
                        <a:buClrTx/>
                        <a:buSzTx/>
                        <a:buFontTx/>
                        <a:buNone/>
                        <a:tabLst/>
                        <a:defRPr/>
                      </a:pPr>
                      <a:endParaRPr lang="ro-RO" sz="1800" kern="1200" noProof="0">
                        <a:solidFill>
                          <a:schemeClr val="tx1"/>
                        </a:solidFill>
                        <a:latin typeface="Arial" pitchFamily="34" charset="0"/>
                        <a:ea typeface="+mn-ea"/>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32095865"/>
                  </a:ext>
                </a:extLst>
              </a:tr>
              <a:tr h="184245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o-RO" sz="1800" b="1" kern="1200" noProof="0">
                          <a:solidFill>
                            <a:schemeClr val="tx1"/>
                          </a:solidFill>
                          <a:effectLst/>
                          <a:latin typeface="Arial" pitchFamily="34" charset="0"/>
                          <a:ea typeface="+mn-ea"/>
                          <a:cs typeface="Arial" pitchFamily="34" charset="0"/>
                        </a:rPr>
                        <a:t>2.6. Elagajul artificial</a:t>
                      </a:r>
                      <a:endParaRPr lang="ro-RO" sz="1800" b="1" kern="0" noProof="0">
                        <a:effectLst/>
                        <a:latin typeface="Arial" pitchFamily="34" charset="0"/>
                        <a:ea typeface="Times New Roman" panose="02020603050405020304" pitchFamily="18" charset="0"/>
                        <a:cs typeface="Arial" pitchFamily="34" charset="0"/>
                      </a:endParaRPr>
                    </a:p>
                    <a:p>
                      <a:endParaRPr lang="ro-RO" sz="1800" b="1" kern="1200" noProof="0">
                        <a:solidFill>
                          <a:schemeClr val="tx1"/>
                        </a:solidFill>
                        <a:effectLst/>
                        <a:latin typeface="Arial" pitchFamily="34" charset="0"/>
                        <a:ea typeface="+mn-ea"/>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ro-RO" sz="1600" b="0" i="1" kern="1200" noProof="0">
                          <a:solidFill>
                            <a:schemeClr val="tx1"/>
                          </a:solidFill>
                          <a:effectLst/>
                          <a:latin typeface="Arial" pitchFamily="34" charset="0"/>
                          <a:ea typeface="+mn-ea"/>
                          <a:cs typeface="Arial" pitchFamily="34"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ro-RO" sz="1800" i="1" kern="1200" noProof="0">
                          <a:solidFill>
                            <a:schemeClr val="tx1"/>
                          </a:solidFill>
                          <a:effectLst/>
                          <a:latin typeface="Arial" pitchFamily="34" charset="0"/>
                          <a:ea typeface="+mn-ea"/>
                          <a:cs typeface="Arial" pitchFamily="34" charset="0"/>
                        </a:rPr>
                        <a:t>Se precizează importanța efectuării elagajului artificial și în </a:t>
                      </a:r>
                      <a:r>
                        <a:rPr lang="ro-RO" sz="1800" b="1" i="1" kern="1200" noProof="0">
                          <a:solidFill>
                            <a:schemeClr val="tx1"/>
                          </a:solidFill>
                          <a:effectLst/>
                          <a:latin typeface="Arial" pitchFamily="34" charset="0"/>
                          <a:ea typeface="+mn-ea"/>
                          <a:cs typeface="Arial" pitchFamily="34" charset="0"/>
                        </a:rPr>
                        <a:t>reducerea riscul la incendii</a:t>
                      </a:r>
                      <a:r>
                        <a:rPr lang="ro-RO" sz="1800" i="1" kern="1200" noProof="0">
                          <a:solidFill>
                            <a:schemeClr val="tx1"/>
                          </a:solidFill>
                          <a:effectLst/>
                          <a:latin typeface="Arial" pitchFamily="34" charset="0"/>
                          <a:ea typeface="+mn-ea"/>
                          <a:cs typeface="Arial" pitchFamily="34" charset="0"/>
                        </a:rPr>
                        <a:t>, mai ales în arboretele cu funcții predominant sociale.</a:t>
                      </a:r>
                    </a:p>
                    <a:p>
                      <a:pPr marL="0" marR="0" lvl="0" indent="0" algn="just" defTabSz="914400" rtl="0" eaLnBrk="1" fontAlgn="auto" latinLnBrk="0" hangingPunct="1">
                        <a:lnSpc>
                          <a:spcPct val="100000"/>
                        </a:lnSpc>
                        <a:spcBef>
                          <a:spcPts val="0"/>
                        </a:spcBef>
                        <a:spcAft>
                          <a:spcPts val="0"/>
                        </a:spcAft>
                        <a:buClrTx/>
                        <a:buSzTx/>
                        <a:buFontTx/>
                        <a:buNone/>
                        <a:tabLst/>
                        <a:defRPr/>
                      </a:pPr>
                      <a:r>
                        <a:rPr lang="ro-RO" sz="1800" i="1" kern="1200" noProof="0" dirty="0">
                          <a:solidFill>
                            <a:schemeClr val="tx1"/>
                          </a:solidFill>
                          <a:effectLst/>
                          <a:latin typeface="Arial" pitchFamily="34" charset="0"/>
                          <a:ea typeface="+mn-ea"/>
                          <a:cs typeface="Arial" pitchFamily="34" charset="0"/>
                        </a:rPr>
                        <a:t>Detalierea tehnicii de realizare a elagajului articial in astfel de arborete cu risc crescut la incendii</a:t>
                      </a:r>
                      <a:endParaRPr lang="ro-RO" sz="1800" kern="1200" noProof="0" dirty="0">
                        <a:solidFill>
                          <a:schemeClr val="tx1"/>
                        </a:solidFill>
                        <a:effectLst/>
                        <a:latin typeface="Arial" pitchFamily="34" charset="0"/>
                        <a:ea typeface="+mn-ea"/>
                        <a:cs typeface="Arial"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ro-RO" sz="1800" kern="1200" noProof="0" dirty="0">
                        <a:solidFill>
                          <a:schemeClr val="tx1"/>
                        </a:solidFill>
                        <a:latin typeface="Arial" pitchFamily="34" charset="0"/>
                        <a:ea typeface="+mn-ea"/>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ro-RO" sz="1800" b="1" kern="1200" noProof="0" dirty="0">
                          <a:solidFill>
                            <a:schemeClr val="tx1"/>
                          </a:solidFill>
                          <a:effectLst/>
                          <a:latin typeface="Arial" pitchFamily="34" charset="0"/>
                          <a:ea typeface="+mn-ea"/>
                          <a:cs typeface="Arial" pitchFamily="34"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500008923"/>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D1BCDD2B-4CEE-4BC2-AEFC-93C43FD67DDC}"/>
              </a:ext>
            </a:extLst>
          </p:cNvPr>
          <p:cNvGraphicFramePr>
            <a:graphicFrameLocks noGrp="1"/>
          </p:cNvGraphicFramePr>
          <p:nvPr>
            <p:extLst>
              <p:ext uri="{D42A27DB-BD31-4B8C-83A1-F6EECF244321}">
                <p14:modId xmlns:p14="http://schemas.microsoft.com/office/powerpoint/2010/main" val="1708752842"/>
              </p:ext>
            </p:extLst>
          </p:nvPr>
        </p:nvGraphicFramePr>
        <p:xfrm>
          <a:off x="139337" y="1079087"/>
          <a:ext cx="11948161" cy="5709147"/>
        </p:xfrm>
        <a:graphic>
          <a:graphicData uri="http://schemas.openxmlformats.org/drawingml/2006/table">
            <a:tbl>
              <a:tblPr/>
              <a:tblGrid>
                <a:gridCol w="3015740">
                  <a:extLst>
                    <a:ext uri="{9D8B030D-6E8A-4147-A177-3AD203B41FA5}">
                      <a16:colId xmlns:a16="http://schemas.microsoft.com/office/drawing/2014/main" val="3335916655"/>
                    </a:ext>
                  </a:extLst>
                </a:gridCol>
                <a:gridCol w="2331311">
                  <a:extLst>
                    <a:ext uri="{9D8B030D-6E8A-4147-A177-3AD203B41FA5}">
                      <a16:colId xmlns:a16="http://schemas.microsoft.com/office/drawing/2014/main" val="1087958437"/>
                    </a:ext>
                  </a:extLst>
                </a:gridCol>
                <a:gridCol w="4081928">
                  <a:extLst>
                    <a:ext uri="{9D8B030D-6E8A-4147-A177-3AD203B41FA5}">
                      <a16:colId xmlns:a16="http://schemas.microsoft.com/office/drawing/2014/main" val="3455479907"/>
                    </a:ext>
                  </a:extLst>
                </a:gridCol>
                <a:gridCol w="2519182">
                  <a:extLst>
                    <a:ext uri="{9D8B030D-6E8A-4147-A177-3AD203B41FA5}">
                      <a16:colId xmlns:a16="http://schemas.microsoft.com/office/drawing/2014/main" val="388506526"/>
                    </a:ext>
                  </a:extLst>
                </a:gridCol>
              </a:tblGrid>
              <a:tr h="534949">
                <a:tc>
                  <a:txBody>
                    <a:bodyPr/>
                    <a:lstStyle/>
                    <a:p>
                      <a:pPr algn="ctr"/>
                      <a:r>
                        <a:rPr lang="ro-RO" sz="1800" b="1" noProof="0" dirty="0">
                          <a:effectLst/>
                          <a:latin typeface="Arial" pitchFamily="34" charset="0"/>
                          <a:cs typeface="Arial" pitchFamily="34" charset="0"/>
                        </a:rPr>
                        <a:t>Capitol/Subcapitol Norma tehnică existentă</a:t>
                      </a:r>
                      <a:endParaRPr lang="ro-RO" sz="1800" noProof="0" dirty="0">
                        <a:effectLst/>
                        <a:latin typeface="Arial" pitchFamily="34" charset="0"/>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noProof="0">
                          <a:effectLst/>
                          <a:latin typeface="Arial" pitchFamily="34" charset="0"/>
                          <a:cs typeface="Arial" pitchFamily="34" charset="0"/>
                        </a:rPr>
                        <a:t>Aspecte eliminate</a:t>
                      </a:r>
                      <a:endParaRPr lang="ro-RO" sz="1800" noProof="0">
                        <a:effectLst/>
                        <a:latin typeface="Arial" pitchFamily="34" charset="0"/>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noProof="0">
                          <a:effectLst/>
                          <a:latin typeface="Arial" pitchFamily="34" charset="0"/>
                          <a:cs typeface="Arial" pitchFamily="34" charset="0"/>
                        </a:rPr>
                        <a:t>Aspecte modificate/nou introduse</a:t>
                      </a:r>
                      <a:endParaRPr lang="ro-RO" sz="1800" noProof="0">
                        <a:effectLst/>
                        <a:latin typeface="Arial" pitchFamily="34" charset="0"/>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noProof="0">
                          <a:effectLst/>
                          <a:latin typeface="Arial" pitchFamily="34" charset="0"/>
                          <a:cs typeface="Arial" pitchFamily="34" charset="0"/>
                        </a:rPr>
                        <a:t>Observații/Argumente</a:t>
                      </a:r>
                      <a:endParaRPr lang="ro-RO" sz="1800" noProof="0">
                        <a:effectLst/>
                        <a:latin typeface="Arial" pitchFamily="34" charset="0"/>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50006506"/>
                  </a:ext>
                </a:extLst>
              </a:tr>
              <a:tr h="1173497">
                <a:tc>
                  <a:txBody>
                    <a:bodyPr/>
                    <a:lstStyle/>
                    <a:p>
                      <a:r>
                        <a:rPr lang="ro-RO" sz="1800" b="1" kern="1200" noProof="0">
                          <a:solidFill>
                            <a:schemeClr val="tx1"/>
                          </a:solidFill>
                          <a:effectLst/>
                          <a:latin typeface="Arial" pitchFamily="34" charset="0"/>
                          <a:ea typeface="+mn-ea"/>
                          <a:cs typeface="Arial" pitchFamily="34" charset="0"/>
                        </a:rPr>
                        <a:t>3. </a:t>
                      </a:r>
                      <a:r>
                        <a:rPr lang="ro-RO" sz="1800" b="1" kern="1200" noProof="0">
                          <a:solidFill>
                            <a:schemeClr val="tx1"/>
                          </a:solidFill>
                          <a:latin typeface="Arial" pitchFamily="34" charset="0"/>
                          <a:ea typeface="+mn-ea"/>
                          <a:cs typeface="Arial" pitchFamily="34" charset="0"/>
                        </a:rPr>
                        <a:t>Îngrijirea şi conducerea arboretelor în principalele </a:t>
                      </a:r>
                    </a:p>
                    <a:p>
                      <a:r>
                        <a:rPr lang="ro-RO" sz="1800" b="1" kern="1200" noProof="0">
                          <a:solidFill>
                            <a:schemeClr val="tx1"/>
                          </a:solidFill>
                          <a:latin typeface="Arial" pitchFamily="34" charset="0"/>
                          <a:ea typeface="+mn-ea"/>
                          <a:cs typeface="Arial" pitchFamily="34" charset="0"/>
                        </a:rPr>
                        <a:t>formaţii forestiere</a:t>
                      </a:r>
                    </a:p>
                    <a:p>
                      <a:endParaRPr lang="ro-RO" sz="1800" b="1" kern="1200" noProof="0">
                        <a:solidFill>
                          <a:schemeClr val="tx1"/>
                        </a:solidFill>
                        <a:effectLst/>
                        <a:latin typeface="Arial" pitchFamily="34" charset="0"/>
                        <a:ea typeface="+mn-ea"/>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ro-RO" sz="1800" i="1" noProof="0">
                        <a:latin typeface="Arial" pitchFamily="34" charset="0"/>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ro-RO" sz="1800" b="0" u="none" kern="1200" noProof="0">
                          <a:solidFill>
                            <a:schemeClr val="tx1"/>
                          </a:solidFill>
                          <a:effectLst/>
                          <a:latin typeface="Arial" pitchFamily="34" charset="0"/>
                          <a:ea typeface="+mn-ea"/>
                          <a:cs typeface="Arial" pitchFamily="34" charset="0"/>
                        </a:rPr>
                        <a:t>- Particularitățile executării lucrărilor de îngrijire și conducere,</a:t>
                      </a:r>
                      <a:r>
                        <a:rPr lang="ro-RO" sz="1800" b="0" u="none" kern="1200" baseline="0" noProof="0">
                          <a:solidFill>
                            <a:schemeClr val="tx1"/>
                          </a:solidFill>
                          <a:effectLst/>
                          <a:latin typeface="Arial" pitchFamily="34" charset="0"/>
                          <a:ea typeface="+mn-ea"/>
                          <a:cs typeface="Arial" pitchFamily="34" charset="0"/>
                        </a:rPr>
                        <a:t> pe formații forestiere, sunt prezentate, în mod sintetic, în Anexa 2 la procedură.</a:t>
                      </a:r>
                      <a:endParaRPr lang="ro-RO" sz="1800" b="0" u="none" kern="1200" noProof="0">
                        <a:solidFill>
                          <a:schemeClr val="tx1"/>
                        </a:solidFill>
                        <a:effectLst/>
                        <a:latin typeface="Arial" pitchFamily="34" charset="0"/>
                        <a:ea typeface="+mn-ea"/>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ro-RO" sz="1800" kern="1200" noProof="0">
                        <a:solidFill>
                          <a:schemeClr val="tx1"/>
                        </a:solidFill>
                        <a:latin typeface="Arial" pitchFamily="34" charset="0"/>
                        <a:ea typeface="+mn-ea"/>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32095865"/>
                  </a:ext>
                </a:extLst>
              </a:tr>
              <a:tr h="2139795">
                <a:tc>
                  <a:txBody>
                    <a:bodyPr/>
                    <a:lstStyle/>
                    <a:p>
                      <a:r>
                        <a:rPr lang="ro-RO" sz="1800" b="1" kern="1200" noProof="0">
                          <a:solidFill>
                            <a:schemeClr val="tx1"/>
                          </a:solidFill>
                          <a:effectLst/>
                          <a:latin typeface="Arial" pitchFamily="34" charset="0"/>
                          <a:ea typeface="+mn-ea"/>
                          <a:cs typeface="Arial" pitchFamily="34" charset="0"/>
                        </a:rPr>
                        <a:t>6. </a:t>
                      </a:r>
                      <a:r>
                        <a:rPr lang="ro-RO" sz="1800" b="1" kern="1200" noProof="0">
                          <a:solidFill>
                            <a:schemeClr val="tx1"/>
                          </a:solidFill>
                          <a:latin typeface="Arial" pitchFamily="34" charset="0"/>
                          <a:ea typeface="+mn-ea"/>
                          <a:cs typeface="Arial" pitchFamily="34" charset="0"/>
                        </a:rPr>
                        <a:t>Îngrijirea şi conducerea arboretelor cu funcţii</a:t>
                      </a:r>
                    </a:p>
                    <a:p>
                      <a:r>
                        <a:rPr lang="ro-RO" sz="1800" b="1" kern="1200" noProof="0">
                          <a:solidFill>
                            <a:schemeClr val="tx1"/>
                          </a:solidFill>
                          <a:latin typeface="Arial" pitchFamily="34" charset="0"/>
                          <a:ea typeface="+mn-ea"/>
                          <a:cs typeface="Arial" pitchFamily="34" charset="0"/>
                        </a:rPr>
                        <a:t>speciale de protecţie</a:t>
                      </a:r>
                      <a:endParaRPr lang="ro-RO" sz="1800" b="1" kern="1200" noProof="0">
                        <a:solidFill>
                          <a:schemeClr val="tx1"/>
                        </a:solidFill>
                        <a:effectLst/>
                        <a:latin typeface="Arial" pitchFamily="34" charset="0"/>
                        <a:ea typeface="+mn-ea"/>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endParaRPr lang="ro-RO" sz="1600" b="0" i="1" kern="1200" noProof="0">
                        <a:solidFill>
                          <a:schemeClr val="tx1"/>
                        </a:solidFill>
                        <a:effectLst/>
                        <a:latin typeface="Arial" pitchFamily="34" charset="0"/>
                        <a:ea typeface="+mn-ea"/>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Char char="-"/>
                        <a:tabLst/>
                        <a:defRPr/>
                      </a:pPr>
                      <a:r>
                        <a:rPr kumimoji="0" lang="ro-RO" sz="1800" b="0" i="0" u="none" strike="noStrike" cap="none" normalizeH="0" baseline="0" noProof="0">
                          <a:ln>
                            <a:noFill/>
                          </a:ln>
                          <a:solidFill>
                            <a:schemeClr val="tx1"/>
                          </a:solidFill>
                          <a:effectLst/>
                          <a:latin typeface="Arial" pitchFamily="34" charset="0"/>
                          <a:ea typeface="Calibri" pitchFamily="34" charset="0"/>
                          <a:cs typeface="Arial" pitchFamily="34" charset="0"/>
                        </a:rPr>
                        <a:t> Denumirea subcapitolelor și măsurile de gospodărire specifice privind ȋngrijirea şi conducerea arboretelor cu funcţii speciale de protecţie.</a:t>
                      </a:r>
                    </a:p>
                    <a:p>
                      <a:r>
                        <a:rPr kumimoji="0" lang="ro-RO" sz="1800" b="0" i="0" u="none" strike="noStrike" cap="none" normalizeH="0" baseline="0" noProof="0">
                          <a:ln>
                            <a:noFill/>
                          </a:ln>
                          <a:solidFill>
                            <a:schemeClr val="tx1"/>
                          </a:solidFill>
                          <a:effectLst/>
                          <a:latin typeface="Arial" pitchFamily="34" charset="0"/>
                          <a:ea typeface="Calibri" pitchFamily="34" charset="0"/>
                          <a:cs typeface="Arial" pitchFamily="34" charset="0"/>
                        </a:rPr>
                        <a:t>S-a introdus un subcapitol nou: </a:t>
                      </a:r>
                      <a:r>
                        <a:rPr lang="ro-RO" sz="1800" b="0" i="1" kern="1200" noProof="0">
                          <a:solidFill>
                            <a:schemeClr val="tx1"/>
                          </a:solidFill>
                          <a:latin typeface="Arial" pitchFamily="34" charset="0"/>
                          <a:ea typeface="+mn-ea"/>
                          <a:cs typeface="Arial" pitchFamily="34" charset="0"/>
                        </a:rPr>
                        <a:t>Îngrijirea şi conducerea arboretelor cu funcţii speciale pentru conservarea și </a:t>
                      </a:r>
                    </a:p>
                    <a:p>
                      <a:r>
                        <a:rPr lang="ro-RO" sz="1800" b="0" i="1" kern="1200" noProof="0">
                          <a:solidFill>
                            <a:schemeClr val="tx1"/>
                          </a:solidFill>
                          <a:latin typeface="Arial" pitchFamily="34" charset="0"/>
                          <a:ea typeface="+mn-ea"/>
                          <a:cs typeface="Arial" pitchFamily="34" charset="0"/>
                        </a:rPr>
                        <a:t>ocrotirea biodiversității </a:t>
                      </a:r>
                      <a:endParaRPr kumimoji="0" lang="ro-RO" sz="1800" b="0" i="1" u="none" strike="noStrike" cap="none" normalizeH="0" baseline="0" noProof="0">
                        <a:ln>
                          <a:noFill/>
                        </a:ln>
                        <a:solidFill>
                          <a:schemeClr val="tx1"/>
                        </a:solidFill>
                        <a:effectLst/>
                        <a:latin typeface="Arial" pitchFamily="34" charset="0"/>
                        <a:ea typeface="Calibri" pitchFamily="34" charset="0"/>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ro-RO" sz="1800" b="0" i="0" u="none" strike="noStrike" cap="none" normalizeH="0" baseline="0" noProof="0" dirty="0">
                          <a:ln>
                            <a:noFill/>
                          </a:ln>
                          <a:solidFill>
                            <a:schemeClr val="tx1"/>
                          </a:solidFill>
                          <a:effectLst/>
                          <a:latin typeface="Arial" pitchFamily="34" charset="0"/>
                          <a:ea typeface="Calibri" pitchFamily="34" charset="0"/>
                          <a:cs typeface="Arial" pitchFamily="34" charset="0"/>
                        </a:rPr>
                        <a:t>S-au stabilit măsuri  în concordanţă cu categoriile funcţionale stabilite după noile criterii de zonare funcţională noilor cercetări în domeniu</a:t>
                      </a:r>
                      <a:endParaRPr kumimoji="0" lang="ro-RO" sz="1800" b="0" i="0" u="none" strike="noStrike" cap="none" normalizeH="0" baseline="0" noProof="0" dirty="0">
                        <a:ln>
                          <a:noFill/>
                        </a:ln>
                        <a:solidFill>
                          <a:schemeClr val="tx1"/>
                        </a:solidFill>
                        <a:effectLst/>
                        <a:latin typeface="Arial" pitchFamily="34" charset="0"/>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500008923"/>
                  </a:ext>
                </a:extLst>
              </a:tr>
              <a:tr h="1792450">
                <a:tc>
                  <a:txBody>
                    <a:bodyPr/>
                    <a:lstStyle/>
                    <a:p>
                      <a:r>
                        <a:rPr lang="ro-RO" sz="1800" b="1" kern="1200" noProof="0" dirty="0">
                          <a:solidFill>
                            <a:schemeClr val="tx1"/>
                          </a:solidFill>
                          <a:latin typeface="Arial" pitchFamily="34" charset="0"/>
                          <a:ea typeface="+mn-ea"/>
                          <a:cs typeface="Arial" pitchFamily="34" charset="0"/>
                        </a:rPr>
                        <a:t>7. Îngrijirea şi conducerea arboretelor cu structuri necorespunzătoare sau cu arbori vătămaţi</a:t>
                      </a:r>
                      <a:endParaRPr lang="ro-RO" sz="1800" b="1" kern="1200" noProof="0" dirty="0">
                        <a:solidFill>
                          <a:schemeClr val="tx1"/>
                        </a:solidFill>
                        <a:effectLst/>
                        <a:latin typeface="Arial" pitchFamily="34" charset="0"/>
                        <a:ea typeface="+mn-ea"/>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ro-RO" sz="1600" b="0" i="1" kern="1200" noProof="0">
                          <a:solidFill>
                            <a:schemeClr val="tx1"/>
                          </a:solidFill>
                          <a:effectLst/>
                          <a:latin typeface="Arial" pitchFamily="34" charset="0"/>
                          <a:ea typeface="+mn-ea"/>
                          <a:cs typeface="Arial" pitchFamily="34"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ro-RO" sz="1800" b="0" kern="1200" noProof="0">
                          <a:solidFill>
                            <a:schemeClr val="tx1"/>
                          </a:solidFill>
                          <a:effectLst/>
                          <a:latin typeface="Arial" pitchFamily="34" charset="0"/>
                          <a:ea typeface="+mn-ea"/>
                          <a:cs typeface="Arial" pitchFamily="34" charset="0"/>
                        </a:rPr>
                        <a:t>Îngrijirea şi conducerea arboretelor vătămate de cervide (cu referire specială la arboretele de molid) – subcapitol nou</a:t>
                      </a:r>
                    </a:p>
                    <a:p>
                      <a:pPr marL="0" marR="0" lvl="0" indent="0" algn="l" defTabSz="914400" rtl="0" eaLnBrk="1" fontAlgn="auto" latinLnBrk="0" hangingPunct="1">
                        <a:lnSpc>
                          <a:spcPct val="100000"/>
                        </a:lnSpc>
                        <a:spcBef>
                          <a:spcPts val="0"/>
                        </a:spcBef>
                        <a:spcAft>
                          <a:spcPts val="0"/>
                        </a:spcAft>
                        <a:buClrTx/>
                        <a:buSzTx/>
                        <a:buFontTx/>
                        <a:buNone/>
                        <a:tabLst/>
                        <a:defRPr/>
                      </a:pPr>
                      <a:endParaRPr lang="ro-RO" sz="1800" kern="1200" noProof="0">
                        <a:solidFill>
                          <a:schemeClr val="tx1"/>
                        </a:solidFill>
                        <a:latin typeface="Arial" pitchFamily="34" charset="0"/>
                        <a:ea typeface="+mn-ea"/>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lvl="0" indent="450850" algn="l" defTabSz="914400" rtl="0" eaLnBrk="1" fontAlgn="base" latinLnBrk="0" hangingPunct="1">
                        <a:lnSpc>
                          <a:spcPct val="100000"/>
                        </a:lnSpc>
                        <a:spcBef>
                          <a:spcPct val="0"/>
                        </a:spcBef>
                        <a:spcAft>
                          <a:spcPct val="0"/>
                        </a:spcAft>
                        <a:buClrTx/>
                        <a:buSzTx/>
                        <a:buFontTx/>
                        <a:buNone/>
                        <a:tabLst/>
                        <a:defRPr/>
                      </a:pPr>
                      <a:r>
                        <a:rPr lang="ro-RO" sz="1800" kern="1200" noProof="0" dirty="0">
                          <a:solidFill>
                            <a:schemeClr val="tx1"/>
                          </a:solidFill>
                          <a:effectLst/>
                          <a:latin typeface="Arial" pitchFamily="34" charset="0"/>
                          <a:ea typeface="+mn-ea"/>
                          <a:cs typeface="Arial" pitchFamily="34" charset="0"/>
                        </a:rPr>
                        <a:t>S-au prevăzut măsuri de ameliorare a structurii</a:t>
                      </a:r>
                      <a:r>
                        <a:rPr lang="ro-RO" sz="1800" kern="1200" baseline="0" noProof="0" dirty="0">
                          <a:solidFill>
                            <a:schemeClr val="tx1"/>
                          </a:solidFill>
                          <a:effectLst/>
                          <a:latin typeface="Arial" pitchFamily="34" charset="0"/>
                          <a:ea typeface="+mn-ea"/>
                          <a:cs typeface="Arial" pitchFamily="34" charset="0"/>
                        </a:rPr>
                        <a:t> calitative acestor categorii de arborete.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bl>
          </a:graphicData>
        </a:graphic>
      </p:graphicFrame>
      <p:pic>
        <p:nvPicPr>
          <p:cNvPr id="4" name="Picture 3">
            <a:extLst>
              <a:ext uri="{FF2B5EF4-FFF2-40B4-BE49-F238E27FC236}">
                <a16:creationId xmlns:a16="http://schemas.microsoft.com/office/drawing/2014/main" id="{761BA094-4EF5-4DC4-AFC4-5CC2EF200548}"/>
              </a:ext>
            </a:extLst>
          </p:cNvPr>
          <p:cNvPicPr>
            <a:picLocks noChangeAspect="1"/>
          </p:cNvPicPr>
          <p:nvPr/>
        </p:nvPicPr>
        <p:blipFill>
          <a:blip r:embed="rId2"/>
          <a:stretch>
            <a:fillRect/>
          </a:stretch>
        </p:blipFill>
        <p:spPr>
          <a:xfrm>
            <a:off x="1271451" y="0"/>
            <a:ext cx="9102117" cy="1079086"/>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761BA094-4EF5-4DC4-AFC4-5CC2EF200548}"/>
              </a:ext>
            </a:extLst>
          </p:cNvPr>
          <p:cNvPicPr>
            <a:picLocks noChangeAspect="1"/>
          </p:cNvPicPr>
          <p:nvPr/>
        </p:nvPicPr>
        <p:blipFill>
          <a:blip r:embed="rId2"/>
          <a:stretch>
            <a:fillRect/>
          </a:stretch>
        </p:blipFill>
        <p:spPr>
          <a:xfrm>
            <a:off x="1271451" y="0"/>
            <a:ext cx="9102117" cy="1079086"/>
          </a:xfrm>
          <a:prstGeom prst="rect">
            <a:avLst/>
          </a:prstGeom>
        </p:spPr>
      </p:pic>
      <p:graphicFrame>
        <p:nvGraphicFramePr>
          <p:cNvPr id="3" name="Table 2">
            <a:extLst>
              <a:ext uri="{FF2B5EF4-FFF2-40B4-BE49-F238E27FC236}">
                <a16:creationId xmlns:a16="http://schemas.microsoft.com/office/drawing/2014/main" id="{D1BCDD2B-4CEE-4BC2-AEFC-93C43FD67DDC}"/>
              </a:ext>
            </a:extLst>
          </p:cNvPr>
          <p:cNvGraphicFramePr>
            <a:graphicFrameLocks noGrp="1"/>
          </p:cNvGraphicFramePr>
          <p:nvPr>
            <p:extLst>
              <p:ext uri="{D42A27DB-BD31-4B8C-83A1-F6EECF244321}">
                <p14:modId xmlns:p14="http://schemas.microsoft.com/office/powerpoint/2010/main" val="1708752842"/>
              </p:ext>
            </p:extLst>
          </p:nvPr>
        </p:nvGraphicFramePr>
        <p:xfrm>
          <a:off x="127591" y="1079086"/>
          <a:ext cx="11919096" cy="5212080"/>
        </p:xfrm>
        <a:graphic>
          <a:graphicData uri="http://schemas.openxmlformats.org/drawingml/2006/table">
            <a:tbl>
              <a:tblPr/>
              <a:tblGrid>
                <a:gridCol w="3008404">
                  <a:extLst>
                    <a:ext uri="{9D8B030D-6E8A-4147-A177-3AD203B41FA5}">
                      <a16:colId xmlns:a16="http://schemas.microsoft.com/office/drawing/2014/main" val="3335916655"/>
                    </a:ext>
                  </a:extLst>
                </a:gridCol>
                <a:gridCol w="2325641">
                  <a:extLst>
                    <a:ext uri="{9D8B030D-6E8A-4147-A177-3AD203B41FA5}">
                      <a16:colId xmlns:a16="http://schemas.microsoft.com/office/drawing/2014/main" val="1087958437"/>
                    </a:ext>
                  </a:extLst>
                </a:gridCol>
                <a:gridCol w="4071997">
                  <a:extLst>
                    <a:ext uri="{9D8B030D-6E8A-4147-A177-3AD203B41FA5}">
                      <a16:colId xmlns:a16="http://schemas.microsoft.com/office/drawing/2014/main" val="3455479907"/>
                    </a:ext>
                  </a:extLst>
                </a:gridCol>
                <a:gridCol w="2513054">
                  <a:extLst>
                    <a:ext uri="{9D8B030D-6E8A-4147-A177-3AD203B41FA5}">
                      <a16:colId xmlns:a16="http://schemas.microsoft.com/office/drawing/2014/main" val="388506526"/>
                    </a:ext>
                  </a:extLst>
                </a:gridCol>
              </a:tblGrid>
              <a:tr h="526937">
                <a:tc>
                  <a:txBody>
                    <a:bodyPr/>
                    <a:lstStyle/>
                    <a:p>
                      <a:pPr algn="ctr"/>
                      <a:r>
                        <a:rPr lang="ro-RO" sz="1800" b="1" dirty="0">
                          <a:effectLst/>
                          <a:latin typeface="Calibri" panose="020F0502020204030204" pitchFamily="34" charset="0"/>
                        </a:rPr>
                        <a:t>Capitol/Subcapitol Norma tehnică existentă</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eliminate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modificate/nou introduse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Observații/Argumente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50006506"/>
                  </a:ext>
                </a:extLst>
              </a:tr>
              <a:tr h="2898156">
                <a:tc>
                  <a:txBody>
                    <a:bodyPr/>
                    <a:lstStyle/>
                    <a:p>
                      <a:r>
                        <a:rPr lang="ro-RO" sz="1800" kern="1200" dirty="0">
                          <a:solidFill>
                            <a:schemeClr val="tx1"/>
                          </a:solidFill>
                          <a:latin typeface="Arial" pitchFamily="34" charset="0"/>
                          <a:ea typeface="+mn-ea"/>
                          <a:cs typeface="Arial" pitchFamily="34" charset="0"/>
                        </a:rPr>
                        <a:t>9.1.</a:t>
                      </a:r>
                      <a:r>
                        <a:rPr lang="ro-RO" sz="1800" kern="1200" baseline="0" dirty="0">
                          <a:solidFill>
                            <a:schemeClr val="tx1"/>
                          </a:solidFill>
                          <a:latin typeface="Arial" pitchFamily="34" charset="0"/>
                          <a:ea typeface="+mn-ea"/>
                          <a:cs typeface="Arial" pitchFamily="34" charset="0"/>
                        </a:rPr>
                        <a:t> </a:t>
                      </a:r>
                      <a:r>
                        <a:rPr lang="ro-RO" sz="1800" kern="1200" dirty="0">
                          <a:solidFill>
                            <a:schemeClr val="tx1"/>
                          </a:solidFill>
                          <a:latin typeface="Arial" pitchFamily="34" charset="0"/>
                          <a:ea typeface="+mn-ea"/>
                          <a:cs typeface="Arial" pitchFamily="34" charset="0"/>
                        </a:rPr>
                        <a:t>Planificarea lucrărilor de îngrijire şi conducere a arboretelor</a:t>
                      </a:r>
                      <a:endParaRPr lang="ro-RO" sz="1800" b="1" kern="1200" dirty="0">
                        <a:solidFill>
                          <a:schemeClr val="tx1"/>
                        </a:solidFill>
                        <a:effectLst/>
                        <a:latin typeface="Arial" pitchFamily="34" charset="0"/>
                        <a:ea typeface="+mn-ea"/>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o-RO" sz="1800" kern="1200" dirty="0">
                          <a:solidFill>
                            <a:schemeClr val="tx1"/>
                          </a:solidFill>
                          <a:latin typeface="Arial" pitchFamily="34" charset="0"/>
                          <a:ea typeface="+mn-ea"/>
                          <a:cs typeface="Arial" pitchFamily="34" charset="0"/>
                        </a:rPr>
                        <a:t>Precizarea potrivit căreia indicii</a:t>
                      </a:r>
                      <a:r>
                        <a:rPr lang="ro-RO" sz="1800" kern="1200" baseline="0" dirty="0">
                          <a:solidFill>
                            <a:schemeClr val="tx1"/>
                          </a:solidFill>
                          <a:latin typeface="Arial" pitchFamily="34" charset="0"/>
                          <a:ea typeface="+mn-ea"/>
                          <a:cs typeface="Arial" pitchFamily="34" charset="0"/>
                        </a:rPr>
                        <a:t> de recoltare la rărituri „</a:t>
                      </a:r>
                      <a:r>
                        <a:rPr lang="ro-RO" sz="1800" b="1" i="1" kern="1200" dirty="0">
                          <a:solidFill>
                            <a:schemeClr val="tx1"/>
                          </a:solidFill>
                          <a:latin typeface="Arial" pitchFamily="34" charset="0"/>
                          <a:ea typeface="+mn-ea"/>
                          <a:cs typeface="Arial" pitchFamily="34" charset="0"/>
                        </a:rPr>
                        <a:t>vor fi, de fiecare dată, adaptaţi de amenajist la particularităţile concrete ale arboretelor, în baza analizei atente a suprafeţelor prevăzute a fi parcurse cu lucrări de îngrijire, în momentul întocmirii amenajamentului“</a:t>
                      </a:r>
                      <a:r>
                        <a:rPr lang="ro-RO" sz="1800" kern="1200" dirty="0">
                          <a:solidFill>
                            <a:schemeClr val="tx1"/>
                          </a:solidFill>
                          <a:latin typeface="Arial" pitchFamily="34" charset="0"/>
                          <a:ea typeface="+mn-ea"/>
                          <a:cs typeface="Arial" pitchFamily="34" charset="0"/>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ro-RO" sz="1800" i="1" dirty="0">
                        <a:latin typeface="Arial" pitchFamily="34" charset="0"/>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ro-RO" sz="1800" kern="1200" dirty="0">
                          <a:solidFill>
                            <a:schemeClr val="tx1"/>
                          </a:solidFill>
                          <a:latin typeface="Arial" pitchFamily="34" charset="0"/>
                          <a:ea typeface="+mn-ea"/>
                          <a:cs typeface="Arial" pitchFamily="34" charset="0"/>
                        </a:rPr>
                        <a:t>Suprafețele de parcurs anual cu lucrări de îngrijire și conducere a arboretelor, planificate prin amenajamente, reprezintă </a:t>
                      </a:r>
                      <a:r>
                        <a:rPr lang="ro-RO" sz="1800" b="1" kern="1200" dirty="0">
                          <a:solidFill>
                            <a:schemeClr val="tx1"/>
                          </a:solidFill>
                          <a:latin typeface="Arial" pitchFamily="34" charset="0"/>
                          <a:ea typeface="+mn-ea"/>
                          <a:cs typeface="Arial" pitchFamily="34" charset="0"/>
                        </a:rPr>
                        <a:t>valori minimale</a:t>
                      </a:r>
                      <a:r>
                        <a:rPr lang="ro-RO" sz="1800" kern="1200" dirty="0">
                          <a:solidFill>
                            <a:schemeClr val="tx1"/>
                          </a:solidFill>
                          <a:latin typeface="Arial" pitchFamily="34" charset="0"/>
                          <a:ea typeface="+mn-ea"/>
                          <a:cs typeface="Arial" pitchFamily="34" charset="0"/>
                        </a:rPr>
                        <a:t>, iar volumele de extras anual, corespunzătoare suprafețelor de parcurs, planificate prin amenajamente, sunt orientative. </a:t>
                      </a:r>
                    </a:p>
                    <a:p>
                      <a:pPr marL="0" marR="0" indent="0" algn="just" defTabSz="914400" rtl="0" eaLnBrk="1" fontAlgn="auto" latinLnBrk="0" hangingPunct="1">
                        <a:lnSpc>
                          <a:spcPct val="100000"/>
                        </a:lnSpc>
                        <a:spcBef>
                          <a:spcPts val="0"/>
                        </a:spcBef>
                        <a:spcAft>
                          <a:spcPts val="0"/>
                        </a:spcAft>
                        <a:buClrTx/>
                        <a:buSzTx/>
                        <a:buFontTx/>
                        <a:buNone/>
                        <a:tabLst/>
                        <a:defRPr/>
                      </a:pPr>
                      <a:r>
                        <a:rPr lang="ro-RO" sz="1800" kern="1200" dirty="0">
                          <a:solidFill>
                            <a:schemeClr val="tx1"/>
                          </a:solidFill>
                          <a:latin typeface="Arial" pitchFamily="34" charset="0"/>
                          <a:ea typeface="+mn-ea"/>
                          <a:cs typeface="Arial" pitchFamily="34" charset="0"/>
                        </a:rPr>
                        <a:t> C</a:t>
                      </a:r>
                      <a:r>
                        <a:rPr lang="ro-RO" sz="1800" kern="1200" baseline="0" dirty="0">
                          <a:solidFill>
                            <a:schemeClr val="tx1"/>
                          </a:solidFill>
                          <a:latin typeface="Arial" pitchFamily="34" charset="0"/>
                          <a:ea typeface="+mn-ea"/>
                          <a:cs typeface="Arial" pitchFamily="34" charset="0"/>
                        </a:rPr>
                        <a:t>ondițiile în care se pot parcurge cu rărituri și alte arborete decât cele incluse în </a:t>
                      </a:r>
                      <a:r>
                        <a:rPr lang="ro-RO" sz="1800" kern="1200" dirty="0">
                          <a:solidFill>
                            <a:schemeClr val="tx1"/>
                          </a:solidFill>
                          <a:latin typeface="Arial" pitchFamily="34" charset="0"/>
                          <a:ea typeface="+mn-ea"/>
                          <a:cs typeface="Arial" pitchFamily="34" charset="0"/>
                        </a:rPr>
                        <a:t>incluse în planul decenal de recoltare a produselor secundare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o-RO" sz="1800" kern="1200" dirty="0">
                          <a:solidFill>
                            <a:schemeClr val="tx1"/>
                          </a:solidFill>
                          <a:latin typeface="+mn-lt"/>
                          <a:ea typeface="+mn-ea"/>
                          <a:cs typeface="+mn-cs"/>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32095865"/>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61BA094-4EF5-4DC4-AFC4-5CC2EF200548}"/>
              </a:ext>
            </a:extLst>
          </p:cNvPr>
          <p:cNvPicPr>
            <a:picLocks noChangeAspect="1"/>
          </p:cNvPicPr>
          <p:nvPr/>
        </p:nvPicPr>
        <p:blipFill>
          <a:blip r:embed="rId2"/>
          <a:stretch>
            <a:fillRect/>
          </a:stretch>
        </p:blipFill>
        <p:spPr>
          <a:xfrm>
            <a:off x="1271451" y="0"/>
            <a:ext cx="9102117" cy="1079086"/>
          </a:xfrm>
          <a:prstGeom prst="rect">
            <a:avLst/>
          </a:prstGeom>
        </p:spPr>
      </p:pic>
      <p:graphicFrame>
        <p:nvGraphicFramePr>
          <p:cNvPr id="4" name="Table 3">
            <a:extLst>
              <a:ext uri="{FF2B5EF4-FFF2-40B4-BE49-F238E27FC236}">
                <a16:creationId xmlns:a16="http://schemas.microsoft.com/office/drawing/2014/main" id="{D1BCDD2B-4CEE-4BC2-AEFC-93C43FD67DDC}"/>
              </a:ext>
            </a:extLst>
          </p:cNvPr>
          <p:cNvGraphicFramePr>
            <a:graphicFrameLocks noGrp="1"/>
          </p:cNvGraphicFramePr>
          <p:nvPr>
            <p:extLst>
              <p:ext uri="{D42A27DB-BD31-4B8C-83A1-F6EECF244321}">
                <p14:modId xmlns:p14="http://schemas.microsoft.com/office/powerpoint/2010/main" val="1708752842"/>
              </p:ext>
            </p:extLst>
          </p:nvPr>
        </p:nvGraphicFramePr>
        <p:xfrm>
          <a:off x="0" y="1079087"/>
          <a:ext cx="12057321" cy="5810740"/>
        </p:xfrm>
        <a:graphic>
          <a:graphicData uri="http://schemas.openxmlformats.org/drawingml/2006/table">
            <a:tbl>
              <a:tblPr/>
              <a:tblGrid>
                <a:gridCol w="3043292">
                  <a:extLst>
                    <a:ext uri="{9D8B030D-6E8A-4147-A177-3AD203B41FA5}">
                      <a16:colId xmlns:a16="http://schemas.microsoft.com/office/drawing/2014/main" val="3335916655"/>
                    </a:ext>
                  </a:extLst>
                </a:gridCol>
                <a:gridCol w="2352611">
                  <a:extLst>
                    <a:ext uri="{9D8B030D-6E8A-4147-A177-3AD203B41FA5}">
                      <a16:colId xmlns:a16="http://schemas.microsoft.com/office/drawing/2014/main" val="1087958437"/>
                    </a:ext>
                  </a:extLst>
                </a:gridCol>
                <a:gridCol w="4119220">
                  <a:extLst>
                    <a:ext uri="{9D8B030D-6E8A-4147-A177-3AD203B41FA5}">
                      <a16:colId xmlns:a16="http://schemas.microsoft.com/office/drawing/2014/main" val="3455479907"/>
                    </a:ext>
                  </a:extLst>
                </a:gridCol>
                <a:gridCol w="2542198">
                  <a:extLst>
                    <a:ext uri="{9D8B030D-6E8A-4147-A177-3AD203B41FA5}">
                      <a16:colId xmlns:a16="http://schemas.microsoft.com/office/drawing/2014/main" val="388506526"/>
                    </a:ext>
                  </a:extLst>
                </a:gridCol>
              </a:tblGrid>
              <a:tr h="516814">
                <a:tc>
                  <a:txBody>
                    <a:bodyPr/>
                    <a:lstStyle/>
                    <a:p>
                      <a:pPr algn="ctr"/>
                      <a:r>
                        <a:rPr lang="ro-RO" sz="1800" b="1" dirty="0">
                          <a:effectLst/>
                          <a:latin typeface="Calibri" panose="020F0502020204030204" pitchFamily="34" charset="0"/>
                        </a:rPr>
                        <a:t>Capitol/Subcapitol Norma tehnică existentă</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eliminate</a:t>
                      </a:r>
                      <a:endParaRPr lang="ro-RO" sz="1800" dirty="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modificate/nou introduse</a:t>
                      </a:r>
                      <a:endParaRPr lang="ro-RO" sz="1800" dirty="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Observații/Argumente</a:t>
                      </a:r>
                      <a:endParaRPr lang="ro-RO" sz="1800" dirty="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50006506"/>
                  </a:ext>
                </a:extLst>
              </a:tr>
              <a:tr h="1127795">
                <a:tc row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1" kern="0" dirty="0">
                          <a:effectLst/>
                          <a:latin typeface="Arial" pitchFamily="34" charset="0"/>
                          <a:ea typeface="Times New Roman" panose="02020603050405020304" pitchFamily="18" charset="0"/>
                          <a:cs typeface="Arial" pitchFamily="34" charset="0"/>
                        </a:rPr>
                        <a:t>ANEXE</a:t>
                      </a:r>
                    </a:p>
                    <a:p>
                      <a:endParaRPr lang="ro-RO" sz="1800" b="1" kern="1200" dirty="0">
                        <a:solidFill>
                          <a:schemeClr val="tx1"/>
                        </a:solidFill>
                        <a:effectLst/>
                        <a:latin typeface="Arial" pitchFamily="34" charset="0"/>
                        <a:ea typeface="+mn-ea"/>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3">
                  <a:txBody>
                    <a:bodyPr/>
                    <a:lstStyle/>
                    <a:p>
                      <a:endParaRPr lang="ro-RO" sz="1600" b="0" i="1" kern="1200" dirty="0">
                        <a:solidFill>
                          <a:schemeClr val="tx1"/>
                        </a:solidFill>
                        <a:effectLst/>
                        <a:latin typeface="Arial" pitchFamily="34" charset="0"/>
                        <a:ea typeface="+mn-ea"/>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3">
                  <a:txBody>
                    <a:bodyPr/>
                    <a:lstStyle/>
                    <a:p>
                      <a:r>
                        <a:rPr lang="ro-RO" sz="1600" b="1" kern="1200" noProof="0">
                          <a:solidFill>
                            <a:schemeClr val="tx1"/>
                          </a:solidFill>
                          <a:effectLst/>
                          <a:latin typeface="Arial" pitchFamily="34" charset="0"/>
                          <a:ea typeface="+mn-ea"/>
                          <a:cs typeface="Arial" pitchFamily="34" charset="0"/>
                        </a:rPr>
                        <a:t>S-au introdus/actualizat urmatoarele anexe:</a:t>
                      </a:r>
                    </a:p>
                    <a:p>
                      <a:r>
                        <a:rPr lang="ro-RO" sz="1600" b="1" i="1" kern="1200" noProof="0">
                          <a:solidFill>
                            <a:schemeClr val="tx1"/>
                          </a:solidFill>
                          <a:effectLst/>
                          <a:latin typeface="Arial" pitchFamily="34" charset="0"/>
                          <a:ea typeface="+mn-ea"/>
                          <a:cs typeface="Arial" pitchFamily="34" charset="0"/>
                        </a:rPr>
                        <a:t>Anexa 6 </a:t>
                      </a:r>
                      <a:r>
                        <a:rPr lang="ro-RO" sz="1600" b="0" kern="1200" noProof="0">
                          <a:solidFill>
                            <a:schemeClr val="tx1"/>
                          </a:solidFill>
                          <a:effectLst/>
                          <a:latin typeface="Arial" pitchFamily="34" charset="0"/>
                          <a:ea typeface="+mn-ea"/>
                          <a:cs typeface="Arial" pitchFamily="34" charset="0"/>
                        </a:rPr>
                        <a:t>- Densitatea recomandată a se realiza prin aplicarea de rărituri moderate pentru principalele specii forestiere (clasele de producție II şi III)</a:t>
                      </a:r>
                    </a:p>
                    <a:p>
                      <a:r>
                        <a:rPr lang="ro-RO" sz="1600" b="1" i="1" kern="1200" noProof="0">
                          <a:solidFill>
                            <a:schemeClr val="tx1"/>
                          </a:solidFill>
                          <a:effectLst/>
                          <a:latin typeface="Arial" pitchFamily="34" charset="0"/>
                          <a:ea typeface="+mn-ea"/>
                          <a:cs typeface="Arial" pitchFamily="34" charset="0"/>
                        </a:rPr>
                        <a:t>ANEXA 7</a:t>
                      </a:r>
                      <a:r>
                        <a:rPr lang="ro-RO" sz="1600" b="0" kern="1200" noProof="0">
                          <a:solidFill>
                            <a:schemeClr val="tx1"/>
                          </a:solidFill>
                          <a:effectLst/>
                          <a:latin typeface="Arial" pitchFamily="34" charset="0"/>
                          <a:ea typeface="+mn-ea"/>
                          <a:cs typeface="Arial" pitchFamily="34" charset="0"/>
                        </a:rPr>
                        <a:t> - Curăţiri şi rărituri în arborete pure de pin silvestru  şi pin negru pe terenuri degradate</a:t>
                      </a:r>
                    </a:p>
                    <a:p>
                      <a:r>
                        <a:rPr lang="ro-RO" sz="1600" b="1" i="1" kern="1200" noProof="0">
                          <a:solidFill>
                            <a:schemeClr val="tx1"/>
                          </a:solidFill>
                          <a:effectLst/>
                          <a:latin typeface="Arial" pitchFamily="34" charset="0"/>
                          <a:ea typeface="+mn-ea"/>
                          <a:cs typeface="Arial" pitchFamily="34" charset="0"/>
                        </a:rPr>
                        <a:t>ANEXA 8 </a:t>
                      </a:r>
                      <a:r>
                        <a:rPr lang="ro-RO" sz="1600" b="0" kern="1200" noProof="0">
                          <a:solidFill>
                            <a:schemeClr val="tx1"/>
                          </a:solidFill>
                          <a:effectLst/>
                          <a:latin typeface="Arial" pitchFamily="34" charset="0"/>
                          <a:ea typeface="+mn-ea"/>
                          <a:cs typeface="Arial" pitchFamily="34" charset="0"/>
                        </a:rPr>
                        <a:t>- Curăţiri şi rărituri în arborete de pin silvestru  şi pin negru în amestec cu foioase pe terenuri degradate</a:t>
                      </a:r>
                    </a:p>
                    <a:p>
                      <a:r>
                        <a:rPr lang="ro-RO" sz="1600" b="1" i="1" kern="1200" noProof="0">
                          <a:solidFill>
                            <a:schemeClr val="tx1"/>
                          </a:solidFill>
                          <a:effectLst/>
                          <a:latin typeface="Arial" pitchFamily="34" charset="0"/>
                          <a:ea typeface="+mn-ea"/>
                          <a:cs typeface="Arial" pitchFamily="34" charset="0"/>
                        </a:rPr>
                        <a:t>ANEXA 9 </a:t>
                      </a:r>
                      <a:r>
                        <a:rPr lang="ro-RO" sz="1600" b="0" kern="1200" noProof="0">
                          <a:solidFill>
                            <a:schemeClr val="tx1"/>
                          </a:solidFill>
                          <a:effectLst/>
                          <a:latin typeface="Arial" pitchFamily="34" charset="0"/>
                          <a:ea typeface="+mn-ea"/>
                          <a:cs typeface="Arial" pitchFamily="34" charset="0"/>
                        </a:rPr>
                        <a:t>- Lucrări de îngrijire în arborete de pin silvestru şi pin negru în care nu s-au efectuat la timp tăieri de îngrijire, pe terenuri degradate</a:t>
                      </a:r>
                    </a:p>
                    <a:p>
                      <a:r>
                        <a:rPr lang="ro-RO" sz="1600" b="0" kern="1200" noProof="0">
                          <a:solidFill>
                            <a:schemeClr val="tx1"/>
                          </a:solidFill>
                          <a:effectLst/>
                          <a:latin typeface="Arial" pitchFamily="34" charset="0"/>
                          <a:ea typeface="+mn-ea"/>
                          <a:cs typeface="Arial" pitchFamily="34" charset="0"/>
                        </a:rPr>
                        <a:t> </a:t>
                      </a:r>
                      <a:r>
                        <a:rPr lang="ro-RO" sz="1600" b="1" i="1" kern="1200" noProof="0">
                          <a:solidFill>
                            <a:schemeClr val="tx1"/>
                          </a:solidFill>
                          <a:effectLst/>
                          <a:latin typeface="Arial" pitchFamily="34" charset="0"/>
                          <a:ea typeface="+mn-ea"/>
                          <a:cs typeface="Arial" pitchFamily="34" charset="0"/>
                        </a:rPr>
                        <a:t>ANEXA 10 </a:t>
                      </a:r>
                      <a:r>
                        <a:rPr lang="ro-RO" sz="1600" b="0" kern="1200" noProof="0">
                          <a:solidFill>
                            <a:schemeClr val="tx1"/>
                          </a:solidFill>
                          <a:effectLst/>
                          <a:latin typeface="Arial" pitchFamily="34" charset="0"/>
                          <a:ea typeface="+mn-ea"/>
                          <a:cs typeface="Arial" pitchFamily="34" charset="0"/>
                        </a:rPr>
                        <a:t>-  Curăţiri şi rărituri în arborete de salcâm pe terenuri degradate</a:t>
                      </a:r>
                    </a:p>
                    <a:p>
                      <a:r>
                        <a:rPr lang="ro-RO" sz="1600" b="1" i="1" kern="1200" noProof="0">
                          <a:solidFill>
                            <a:schemeClr val="tx1"/>
                          </a:solidFill>
                          <a:effectLst/>
                          <a:latin typeface="Arial" pitchFamily="34" charset="0"/>
                          <a:ea typeface="+mn-ea"/>
                          <a:cs typeface="Arial" pitchFamily="34" charset="0"/>
                        </a:rPr>
                        <a:t>ANEXA 11 </a:t>
                      </a:r>
                      <a:r>
                        <a:rPr lang="ro-RO" sz="1600" b="0" kern="1200" noProof="0">
                          <a:solidFill>
                            <a:schemeClr val="tx1"/>
                          </a:solidFill>
                          <a:effectLst/>
                          <a:latin typeface="Arial" pitchFamily="34" charset="0"/>
                          <a:ea typeface="+mn-ea"/>
                          <a:cs typeface="Arial" pitchFamily="34" charset="0"/>
                        </a:rPr>
                        <a:t>- </a:t>
                      </a:r>
                      <a:r>
                        <a:rPr lang="ro-RO" sz="1600" b="0" kern="1200" cap="none" noProof="0">
                          <a:solidFill>
                            <a:schemeClr val="tx1"/>
                          </a:solidFill>
                          <a:effectLst/>
                          <a:latin typeface="Arial" pitchFamily="34" charset="0"/>
                          <a:ea typeface="+mn-ea"/>
                          <a:cs typeface="Arial" pitchFamily="34" charset="0"/>
                        </a:rPr>
                        <a:t>Lucrări de îngrijire a perdelelor forestiere de protecţie  </a:t>
                      </a:r>
                      <a:r>
                        <a:rPr lang="ro-RO" sz="1600" b="0" kern="1200" noProof="0">
                          <a:solidFill>
                            <a:schemeClr val="tx1"/>
                          </a:solidFill>
                          <a:effectLst/>
                          <a:latin typeface="Arial" pitchFamily="34" charset="0"/>
                          <a:ea typeface="+mn-ea"/>
                          <a:cs typeface="Arial" pitchFamily="34" charset="0"/>
                        </a:rPr>
                        <a:t>(Extras din  ANEXA la Ord. MAAP Nr.636 din 23.12.2002)</a:t>
                      </a:r>
                      <a:endParaRPr lang="ro-RO" sz="1800" b="0" kern="1200" noProof="0">
                        <a:solidFill>
                          <a:schemeClr val="tx1"/>
                        </a:solidFill>
                        <a:latin typeface="Arial" pitchFamily="34" charset="0"/>
                        <a:ea typeface="+mn-ea"/>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lvl="0" indent="450850" algn="just" defTabSz="914400" rtl="0" eaLnBrk="1" fontAlgn="base" latinLnBrk="0" hangingPunct="1">
                        <a:lnSpc>
                          <a:spcPct val="100000"/>
                        </a:lnSpc>
                        <a:spcBef>
                          <a:spcPct val="0"/>
                        </a:spcBef>
                        <a:spcAft>
                          <a:spcPct val="0"/>
                        </a:spcAft>
                        <a:buClrTx/>
                        <a:buSzTx/>
                        <a:buFontTx/>
                        <a:buNone/>
                        <a:tabLst/>
                      </a:pPr>
                      <a:endParaRPr kumimoji="0" lang="ro-RO" sz="1600" b="0" i="0" u="none" strike="noStrike" cap="none" normalizeH="0" baseline="0" dirty="0">
                        <a:ln>
                          <a:noFill/>
                        </a:ln>
                        <a:solidFill>
                          <a:schemeClr val="tx1"/>
                        </a:solidFill>
                        <a:effectLst/>
                        <a:latin typeface="Arial" pitchFamily="34" charset="0"/>
                        <a:ea typeface="Calibri" pitchFamily="34" charset="0"/>
                        <a:cs typeface="Arial" pitchFamily="34" charset="0"/>
                      </a:endParaRPr>
                    </a:p>
                    <a:p>
                      <a:pPr marL="0" marR="0" lvl="0" indent="450850" algn="just" defTabSz="914400" rtl="0" eaLnBrk="1" fontAlgn="base" latinLnBrk="0" hangingPunct="1">
                        <a:lnSpc>
                          <a:spcPct val="100000"/>
                        </a:lnSpc>
                        <a:spcBef>
                          <a:spcPct val="0"/>
                        </a:spcBef>
                        <a:spcAft>
                          <a:spcPct val="0"/>
                        </a:spcAft>
                        <a:buClrTx/>
                        <a:buSzTx/>
                        <a:buFontTx/>
                        <a:buNone/>
                        <a:tabLst/>
                      </a:pPr>
                      <a:endParaRPr kumimoji="0" lang="ro-RO" sz="1600" b="0" i="0" u="none" strike="noStrike" cap="none" normalizeH="0" baseline="0" dirty="0">
                        <a:ln>
                          <a:noFill/>
                        </a:ln>
                        <a:solidFill>
                          <a:schemeClr val="tx1"/>
                        </a:solidFill>
                        <a:effectLst/>
                        <a:latin typeface="Arial" pitchFamily="34" charset="0"/>
                        <a:ea typeface="Calibri" pitchFamily="34" charset="0"/>
                        <a:cs typeface="Arial" pitchFamily="34" charset="0"/>
                      </a:endParaRPr>
                    </a:p>
                    <a:p>
                      <a:pPr marL="0" marR="0" lvl="0" indent="450850" algn="just" defTabSz="914400" rtl="0" eaLnBrk="1" fontAlgn="base" latinLnBrk="0" hangingPunct="1">
                        <a:lnSpc>
                          <a:spcPct val="100000"/>
                        </a:lnSpc>
                        <a:spcBef>
                          <a:spcPct val="0"/>
                        </a:spcBef>
                        <a:spcAft>
                          <a:spcPct val="0"/>
                        </a:spcAft>
                        <a:buClrTx/>
                        <a:buSzTx/>
                        <a:buFontTx/>
                        <a:buNone/>
                        <a:tabLst/>
                      </a:pPr>
                      <a:endParaRPr kumimoji="0" lang="ro-RO" sz="1600" b="0" i="0" u="none" strike="noStrike" cap="none" normalizeH="0" baseline="0" dirty="0">
                        <a:ln>
                          <a:noFill/>
                        </a:ln>
                        <a:solidFill>
                          <a:schemeClr val="tx1"/>
                        </a:solidFill>
                        <a:effectLst/>
                        <a:latin typeface="Arial" pitchFamily="34" charset="0"/>
                        <a:ea typeface="Calibri" pitchFamily="34" charset="0"/>
                        <a:cs typeface="Arial" pitchFamily="34" charset="0"/>
                      </a:endParaRPr>
                    </a:p>
                    <a:p>
                      <a:pPr marL="0" marR="0" lvl="0" indent="450850" algn="just" defTabSz="914400" rtl="0" eaLnBrk="1" fontAlgn="base" latinLnBrk="0" hangingPunct="1">
                        <a:lnSpc>
                          <a:spcPct val="100000"/>
                        </a:lnSpc>
                        <a:spcBef>
                          <a:spcPct val="0"/>
                        </a:spcBef>
                        <a:spcAft>
                          <a:spcPct val="0"/>
                        </a:spcAft>
                        <a:buClrTx/>
                        <a:buSzTx/>
                        <a:buFontTx/>
                        <a:buNone/>
                        <a:tabLst/>
                      </a:pPr>
                      <a:r>
                        <a:rPr kumimoji="0" lang="ro-RO" sz="1600" b="0" i="0" u="none" strike="noStrike" cap="none" normalizeH="0" baseline="0" dirty="0">
                          <a:ln>
                            <a:noFill/>
                          </a:ln>
                          <a:solidFill>
                            <a:schemeClr val="tx1"/>
                          </a:solidFill>
                          <a:effectLst/>
                          <a:latin typeface="Arial" pitchFamily="34" charset="0"/>
                          <a:ea typeface="Calibri" pitchFamily="34" charset="0"/>
                          <a:cs typeface="Arial" pitchFamily="34" charset="0"/>
                        </a:rPr>
                        <a:t>ANEXĂ NOUĂ</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500008923"/>
                  </a:ext>
                </a:extLst>
              </a:tr>
              <a:tr h="2987797">
                <a:tc vMerge="1">
                  <a:txBody>
                    <a:bodyPr/>
                    <a:lstStyle/>
                    <a:p>
                      <a:endParaRPr lang="ro-RO"/>
                    </a:p>
                  </a:txBody>
                  <a:tcPr/>
                </a:tc>
                <a:tc vMerge="1">
                  <a:txBody>
                    <a:bodyPr/>
                    <a:lstStyle/>
                    <a:p>
                      <a:endParaRPr lang="ro-RO"/>
                    </a:p>
                  </a:txBody>
                  <a:tcPr/>
                </a:tc>
                <a:tc vMerge="1">
                  <a:txBody>
                    <a:bodyPr/>
                    <a:lstStyle/>
                    <a:p>
                      <a:endParaRPr lang="ro-RO"/>
                    </a:p>
                  </a:txBody>
                  <a:tcPr/>
                </a:tc>
                <a:tc>
                  <a:txBody>
                    <a:bodyPr/>
                    <a:lstStyle/>
                    <a:p>
                      <a:pPr marL="0" marR="0" lvl="0" indent="450850" algn="just" defTabSz="914400" rtl="0" eaLnBrk="1" fontAlgn="base" latinLnBrk="0" hangingPunct="1">
                        <a:lnSpc>
                          <a:spcPct val="100000"/>
                        </a:lnSpc>
                        <a:spcBef>
                          <a:spcPct val="0"/>
                        </a:spcBef>
                        <a:spcAft>
                          <a:spcPct val="0"/>
                        </a:spcAft>
                        <a:buClrTx/>
                        <a:buSzTx/>
                        <a:buFontTx/>
                        <a:buNone/>
                        <a:tabLst/>
                        <a:defRPr/>
                      </a:pPr>
                      <a:endParaRPr kumimoji="0" lang="ro-RO" sz="1600" b="0" i="0" u="none" strike="noStrike" cap="none" normalizeH="0" baseline="0" dirty="0">
                        <a:ln>
                          <a:noFill/>
                        </a:ln>
                        <a:solidFill>
                          <a:schemeClr val="tx1"/>
                        </a:solidFill>
                        <a:effectLst/>
                        <a:latin typeface="Arial" pitchFamily="34" charset="0"/>
                        <a:ea typeface="Calibri" pitchFamily="34" charset="0"/>
                        <a:cs typeface="Arial" pitchFamily="34" charset="0"/>
                      </a:endParaRPr>
                    </a:p>
                    <a:p>
                      <a:pPr marL="0" marR="0" lvl="0" indent="450850" algn="just" defTabSz="914400" rtl="0" eaLnBrk="1" fontAlgn="base" latinLnBrk="0" hangingPunct="1">
                        <a:lnSpc>
                          <a:spcPct val="100000"/>
                        </a:lnSpc>
                        <a:spcBef>
                          <a:spcPct val="0"/>
                        </a:spcBef>
                        <a:spcAft>
                          <a:spcPct val="0"/>
                        </a:spcAft>
                        <a:buClrTx/>
                        <a:buSzTx/>
                        <a:buFontTx/>
                        <a:buNone/>
                        <a:tabLst/>
                        <a:defRPr/>
                      </a:pPr>
                      <a:r>
                        <a:rPr lang="ro-RO" sz="1600" b="0" noProof="0" dirty="0">
                          <a:solidFill>
                            <a:schemeClr val="tx1"/>
                          </a:solidFill>
                          <a:effectLst/>
                          <a:latin typeface="Arial" pitchFamily="34" charset="0"/>
                          <a:ea typeface="Times New Roman" panose="02020603050405020304" pitchFamily="18" charset="0"/>
                          <a:cs typeface="Arial" pitchFamily="34" charset="0"/>
                        </a:rPr>
                        <a:t>Anexe actualizate ca urmare a actualizării</a:t>
                      </a:r>
                      <a:r>
                        <a:rPr lang="ro-RO" sz="1600" b="0" kern="1200" baseline="0" noProof="0" dirty="0">
                          <a:solidFill>
                            <a:schemeClr val="tx1"/>
                          </a:solidFill>
                          <a:effectLst/>
                          <a:latin typeface="Arial" pitchFamily="34" charset="0"/>
                          <a:ea typeface="+mn-ea"/>
                          <a:cs typeface="Arial" pitchFamily="34" charset="0"/>
                        </a:rPr>
                        <a:t> </a:t>
                      </a:r>
                      <a:r>
                        <a:rPr lang="ro-RO" sz="1600" b="0" kern="1200" noProof="0" dirty="0">
                          <a:solidFill>
                            <a:schemeClr val="tx1"/>
                          </a:solidFill>
                          <a:effectLst/>
                          <a:latin typeface="Arial" pitchFamily="34" charset="0"/>
                          <a:ea typeface="+mn-ea"/>
                          <a:cs typeface="Arial" pitchFamily="34" charset="0"/>
                        </a:rPr>
                        <a:t>prevederilor privind efectuarea lucrărilor de ȋngrijire şi conducere a arboretelor instalate pe terenuri degradate</a:t>
                      </a:r>
                      <a:endParaRPr lang="ro-RO" sz="1600" b="0" noProof="0" dirty="0">
                        <a:solidFill>
                          <a:schemeClr val="tx1"/>
                        </a:solidFill>
                        <a:effectLst/>
                        <a:latin typeface="Arial" pitchFamily="34" charset="0"/>
                        <a:ea typeface="Times New Roman" panose="02020603050405020304" pitchFamily="18" charset="0"/>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1146508">
                <a:tc vMerge="1">
                  <a:txBody>
                    <a:bodyPr/>
                    <a:lstStyle/>
                    <a:p>
                      <a:endParaRPr lang="ro-RO"/>
                    </a:p>
                  </a:txBody>
                  <a:tcPr/>
                </a:tc>
                <a:tc vMerge="1">
                  <a:txBody>
                    <a:bodyPr/>
                    <a:lstStyle/>
                    <a:p>
                      <a:endParaRPr lang="ro-RO"/>
                    </a:p>
                  </a:txBody>
                  <a:tcPr/>
                </a:tc>
                <a:tc vMerge="1">
                  <a:txBody>
                    <a:bodyPr/>
                    <a:lstStyle/>
                    <a:p>
                      <a:endParaRPr lang="ro-RO"/>
                    </a:p>
                  </a:txBody>
                  <a:tcPr/>
                </a:tc>
                <a:tc>
                  <a:txBody>
                    <a:bodyPr/>
                    <a:lstStyle/>
                    <a:p>
                      <a:pPr marL="0" marR="0" lvl="0" indent="450850" algn="just" defTabSz="914400" rtl="0" eaLnBrk="1" fontAlgn="base" latinLnBrk="0" hangingPunct="1">
                        <a:lnSpc>
                          <a:spcPct val="100000"/>
                        </a:lnSpc>
                        <a:spcBef>
                          <a:spcPct val="0"/>
                        </a:spcBef>
                        <a:spcAft>
                          <a:spcPct val="0"/>
                        </a:spcAft>
                        <a:buClrTx/>
                        <a:buSzTx/>
                        <a:buFontTx/>
                        <a:buNone/>
                        <a:tabLst/>
                        <a:defRPr/>
                      </a:pPr>
                      <a:endParaRPr kumimoji="0" lang="ro-RO" sz="1600" b="0" i="0" u="none" strike="noStrike" cap="none" normalizeH="0" baseline="0" dirty="0">
                        <a:ln>
                          <a:noFill/>
                        </a:ln>
                        <a:solidFill>
                          <a:schemeClr val="tx1"/>
                        </a:solidFill>
                        <a:effectLst/>
                        <a:latin typeface="Arial" pitchFamily="34" charset="0"/>
                        <a:ea typeface="Calibri" pitchFamily="34" charset="0"/>
                        <a:cs typeface="Arial" pitchFamily="34" charset="0"/>
                      </a:endParaRPr>
                    </a:p>
                    <a:p>
                      <a:pPr marL="0" marR="0" lvl="0" indent="450850" algn="just" defTabSz="914400" rtl="0" eaLnBrk="1" fontAlgn="base" latinLnBrk="0" hangingPunct="1">
                        <a:lnSpc>
                          <a:spcPct val="100000"/>
                        </a:lnSpc>
                        <a:spcBef>
                          <a:spcPct val="0"/>
                        </a:spcBef>
                        <a:spcAft>
                          <a:spcPct val="0"/>
                        </a:spcAft>
                        <a:buClrTx/>
                        <a:buSzTx/>
                        <a:buFontTx/>
                        <a:buNone/>
                        <a:tabLst/>
                        <a:defRPr/>
                      </a:pPr>
                      <a:r>
                        <a:rPr kumimoji="0" lang="ro-RO" sz="1600" b="0" i="0" u="none" strike="noStrike" cap="none" normalizeH="0" baseline="0" dirty="0">
                          <a:ln>
                            <a:noFill/>
                          </a:ln>
                          <a:solidFill>
                            <a:schemeClr val="tx1"/>
                          </a:solidFill>
                          <a:effectLst/>
                          <a:latin typeface="Arial" pitchFamily="34" charset="0"/>
                          <a:ea typeface="Calibri" pitchFamily="34" charset="0"/>
                          <a:cs typeface="Arial" pitchFamily="34" charset="0"/>
                        </a:rPr>
                        <a:t>ANEXĂ NOUĂ</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61BA094-4EF5-4DC4-AFC4-5CC2EF200548}"/>
              </a:ext>
            </a:extLst>
          </p:cNvPr>
          <p:cNvPicPr>
            <a:picLocks noChangeAspect="1"/>
          </p:cNvPicPr>
          <p:nvPr/>
        </p:nvPicPr>
        <p:blipFill>
          <a:blip r:embed="rId2"/>
          <a:stretch>
            <a:fillRect/>
          </a:stretch>
        </p:blipFill>
        <p:spPr>
          <a:xfrm>
            <a:off x="308344" y="159489"/>
            <a:ext cx="11025963" cy="1079086"/>
          </a:xfrm>
          <a:prstGeom prst="rect">
            <a:avLst/>
          </a:prstGeom>
        </p:spPr>
      </p:pic>
      <p:sp>
        <p:nvSpPr>
          <p:cNvPr id="4" name="Subtitle 2">
            <a:extLst>
              <a:ext uri="{FF2B5EF4-FFF2-40B4-BE49-F238E27FC236}">
                <a16:creationId xmlns:a16="http://schemas.microsoft.com/office/drawing/2014/main" id="{C167D78C-D031-434D-85CA-A32D6346316F}"/>
              </a:ext>
            </a:extLst>
          </p:cNvPr>
          <p:cNvSpPr txBox="1">
            <a:spLocks/>
          </p:cNvSpPr>
          <p:nvPr/>
        </p:nvSpPr>
        <p:spPr>
          <a:xfrm>
            <a:off x="1404547" y="2756044"/>
            <a:ext cx="9144000" cy="1960776"/>
          </a:xfrm>
          <a:prstGeom prst="rect">
            <a:avLst/>
          </a:prstGeom>
        </p:spPr>
        <p:txBody>
          <a:bodyPr/>
          <a:lstStyle/>
          <a:p>
            <a:pPr marL="228600" marR="0" lvl="0" indent="-228600" algn="ctr" defTabSz="914400" rtl="0" eaLnBrk="1" fontAlgn="auto" latinLnBrk="0" hangingPunct="1">
              <a:lnSpc>
                <a:spcPct val="90000"/>
              </a:lnSpc>
              <a:spcBef>
                <a:spcPts val="1000"/>
              </a:spcBef>
              <a:spcAft>
                <a:spcPts val="0"/>
              </a:spcAft>
              <a:buClrTx/>
              <a:buSzTx/>
              <a:buFont typeface="Arial"/>
              <a:buChar char="•"/>
              <a:tabLst/>
              <a:defRPr/>
            </a:pPr>
            <a:r>
              <a:rPr kumimoji="0" lang="ro-RO" sz="6000" b="0" i="0" u="none" strike="noStrike" kern="1200" cap="none" spc="0" normalizeH="0" baseline="0" noProof="0" dirty="0">
                <a:ln>
                  <a:noFill/>
                </a:ln>
                <a:solidFill>
                  <a:schemeClr val="tx1"/>
                </a:solidFill>
                <a:effectLst/>
                <a:uLnTx/>
                <a:uFillTx/>
                <a:latin typeface="+mn-lt"/>
                <a:ea typeface="+mn-ea"/>
                <a:cs typeface="+mn-cs"/>
              </a:rPr>
              <a:t>VĂ MULȚUMIM!</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53D02CC6-868A-461B-992A-11C1B803865A}"/>
              </a:ext>
            </a:extLst>
          </p:cNvPr>
          <p:cNvPicPr>
            <a:picLocks noChangeAspect="1"/>
          </p:cNvPicPr>
          <p:nvPr/>
        </p:nvPicPr>
        <p:blipFill rotWithShape="1">
          <a:blip r:embed="rId3"/>
          <a:srcRect b="60086"/>
          <a:stretch/>
        </p:blipFill>
        <p:spPr>
          <a:xfrm>
            <a:off x="10375271" y="5859845"/>
            <a:ext cx="1816729" cy="998155"/>
          </a:xfrm>
          <a:prstGeom prst="rect">
            <a:avLst/>
          </a:prstGeom>
        </p:spPr>
      </p:pic>
      <p:sp>
        <p:nvSpPr>
          <p:cNvPr id="9" name="Subtitle 2">
            <a:extLst>
              <a:ext uri="{FF2B5EF4-FFF2-40B4-BE49-F238E27FC236}">
                <a16:creationId xmlns:a16="http://schemas.microsoft.com/office/drawing/2014/main" id="{BC0DF3B4-1F3B-476B-8E4F-68A5ABFBE559}"/>
              </a:ext>
            </a:extLst>
          </p:cNvPr>
          <p:cNvSpPr txBox="1">
            <a:spLocks/>
          </p:cNvSpPr>
          <p:nvPr/>
        </p:nvSpPr>
        <p:spPr>
          <a:xfrm>
            <a:off x="559584" y="1141907"/>
            <a:ext cx="10927977" cy="5161239"/>
          </a:xfrm>
          <a:prstGeom prst="rect">
            <a:avLst/>
          </a:prstGeom>
        </p:spPr>
        <p:txBody>
          <a:bodyPr>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gn="ctr">
              <a:buNone/>
            </a:pPr>
            <a:r>
              <a:rPr lang="ro-RO" dirty="0"/>
              <a:t> </a:t>
            </a:r>
            <a:r>
              <a:rPr lang="ro-RO" b="1" dirty="0"/>
              <a:t>PROCEDURA SIMPLIFICATĂ NR. 2 </a:t>
            </a:r>
          </a:p>
          <a:p>
            <a:pPr algn="ctr">
              <a:buNone/>
            </a:pPr>
            <a:r>
              <a:rPr lang="x-none" b="1"/>
              <a:t>ÎNGRIJIREA ŞI CONDUCEREA ARBORETELOR</a:t>
            </a:r>
            <a:endParaRPr lang="ro-RO" b="1" dirty="0"/>
          </a:p>
          <a:p>
            <a:pPr marL="0" indent="0" algn="ctr">
              <a:buNone/>
            </a:pPr>
            <a:endParaRPr lang="en-US" sz="900" dirty="0"/>
          </a:p>
          <a:p>
            <a:pPr marL="0" indent="0" algn="just">
              <a:buNone/>
            </a:pPr>
            <a:r>
              <a:rPr lang="ro-RO" sz="2200" b="1" dirty="0"/>
              <a:t>		</a:t>
            </a:r>
            <a:r>
              <a:rPr lang="ro-RO" sz="2200" b="1" i="1" u="sng" dirty="0">
                <a:solidFill>
                  <a:srgbClr val="FF0000"/>
                </a:solidFill>
              </a:rPr>
              <a:t>1. </a:t>
            </a:r>
            <a:r>
              <a:rPr lang="en-US" sz="2200" b="1" i="1" u="sng" dirty="0">
                <a:solidFill>
                  <a:srgbClr val="FF0000"/>
                </a:solidFill>
              </a:rPr>
              <a:t>SCOPUL ȘI DOMENIUL DE APLICARE A PROCEDURII SIMPLIFICATE </a:t>
            </a:r>
            <a:endParaRPr lang="ro-RO" sz="2200" b="1" i="1" u="sng" dirty="0">
              <a:solidFill>
                <a:srgbClr val="FF0000"/>
              </a:solidFill>
            </a:endParaRPr>
          </a:p>
          <a:p>
            <a:pPr marL="0" indent="0" algn="just">
              <a:buNone/>
            </a:pPr>
            <a:r>
              <a:rPr lang="ro-RO" sz="2200" b="1" dirty="0"/>
              <a:t>	</a:t>
            </a:r>
          </a:p>
          <a:p>
            <a:pPr marL="0" indent="0" algn="just">
              <a:buNone/>
            </a:pPr>
            <a:r>
              <a:rPr lang="ro-RO" sz="2200" b="1" dirty="0"/>
              <a:t>	</a:t>
            </a:r>
            <a:endParaRPr lang="it-IT" sz="3200" b="1" dirty="0"/>
          </a:p>
          <a:p>
            <a:pPr marL="0" indent="0">
              <a:buNone/>
            </a:pPr>
            <a:endParaRPr lang="it-IT" sz="3200" b="1" dirty="0"/>
          </a:p>
          <a:p>
            <a:pPr marL="0" indent="0">
              <a:buNone/>
            </a:pPr>
            <a:endParaRPr lang="ro-RO" sz="3200" b="1" dirty="0"/>
          </a:p>
          <a:p>
            <a:pPr marL="0" indent="0">
              <a:buNone/>
            </a:pPr>
            <a:endParaRPr lang="ro-RO" sz="1800" dirty="0"/>
          </a:p>
          <a:p>
            <a:pPr marL="0" indent="0">
              <a:buNone/>
            </a:pPr>
            <a:endParaRPr lang="en-US" dirty="0"/>
          </a:p>
          <a:p>
            <a:pPr marL="0" indent="0">
              <a:buNone/>
            </a:pPr>
            <a:endParaRPr lang="en-US" dirty="0"/>
          </a:p>
        </p:txBody>
      </p:sp>
      <p:pic>
        <p:nvPicPr>
          <p:cNvPr id="2" name="Picture 1">
            <a:extLst>
              <a:ext uri="{FF2B5EF4-FFF2-40B4-BE49-F238E27FC236}">
                <a16:creationId xmlns:a16="http://schemas.microsoft.com/office/drawing/2014/main" id="{761BA094-4EF5-4DC4-AFC4-5CC2EF200548}"/>
              </a:ext>
            </a:extLst>
          </p:cNvPr>
          <p:cNvPicPr>
            <a:picLocks noChangeAspect="1"/>
          </p:cNvPicPr>
          <p:nvPr/>
        </p:nvPicPr>
        <p:blipFill>
          <a:blip r:embed="rId4"/>
          <a:stretch>
            <a:fillRect/>
          </a:stretch>
        </p:blipFill>
        <p:spPr>
          <a:xfrm>
            <a:off x="1386637" y="62821"/>
            <a:ext cx="9102117" cy="1079086"/>
          </a:xfrm>
          <a:prstGeom prst="rect">
            <a:avLst/>
          </a:prstGeom>
        </p:spPr>
      </p:pic>
      <p:pic>
        <p:nvPicPr>
          <p:cNvPr id="3" name="Picture 2">
            <a:extLst>
              <a:ext uri="{FF2B5EF4-FFF2-40B4-BE49-F238E27FC236}">
                <a16:creationId xmlns:a16="http://schemas.microsoft.com/office/drawing/2014/main" id="{FF5BB1D9-B378-46F7-9E22-383792C6C6BB}"/>
              </a:ext>
            </a:extLst>
          </p:cNvPr>
          <p:cNvPicPr>
            <a:picLocks noChangeAspect="1"/>
          </p:cNvPicPr>
          <p:nvPr/>
        </p:nvPicPr>
        <p:blipFill>
          <a:blip r:embed="rId5"/>
          <a:stretch>
            <a:fillRect/>
          </a:stretch>
        </p:blipFill>
        <p:spPr>
          <a:xfrm>
            <a:off x="0" y="6156899"/>
            <a:ext cx="890093" cy="701101"/>
          </a:xfrm>
          <a:prstGeom prst="rect">
            <a:avLst/>
          </a:prstGeom>
        </p:spPr>
      </p:pic>
      <p:sp>
        <p:nvSpPr>
          <p:cNvPr id="6" name="Rectangle 5"/>
          <p:cNvSpPr/>
          <p:nvPr/>
        </p:nvSpPr>
        <p:spPr>
          <a:xfrm>
            <a:off x="0" y="2899954"/>
            <a:ext cx="12191999" cy="3139321"/>
          </a:xfrm>
          <a:prstGeom prst="rect">
            <a:avLst/>
          </a:prstGeom>
        </p:spPr>
        <p:txBody>
          <a:bodyPr wrap="square">
            <a:spAutoFit/>
          </a:bodyPr>
          <a:lstStyle/>
          <a:p>
            <a:r>
              <a:rPr lang="ro-RO" sz="2200" b="1" i="1" dirty="0">
                <a:solidFill>
                  <a:schemeClr val="accent1">
                    <a:lumMod val="75000"/>
                  </a:schemeClr>
                </a:solidFill>
              </a:rPr>
              <a:t>	</a:t>
            </a:r>
            <a:r>
              <a:rPr lang="x-none" sz="2200" b="1" i="1">
                <a:solidFill>
                  <a:schemeClr val="accent1">
                    <a:lumMod val="75000"/>
                  </a:schemeClr>
                </a:solidFill>
              </a:rPr>
              <a:t>SCOP</a:t>
            </a:r>
            <a:r>
              <a:rPr lang="ro-RO" sz="2200" b="1" dirty="0"/>
              <a:t>: </a:t>
            </a:r>
            <a:r>
              <a:rPr lang="en-US" sz="2200" dirty="0"/>
              <a:t>de</a:t>
            </a:r>
            <a:r>
              <a:rPr lang="x-none" sz="2200"/>
              <a:t> a </a:t>
            </a:r>
            <a:r>
              <a:rPr lang="en-US" sz="2200" dirty="0" err="1"/>
              <a:t>asigura</a:t>
            </a:r>
            <a:r>
              <a:rPr lang="en-US" sz="2200" dirty="0"/>
              <a:t> </a:t>
            </a:r>
            <a:r>
              <a:rPr lang="en-US" sz="2200" dirty="0" err="1"/>
              <a:t>obținerea</a:t>
            </a:r>
            <a:r>
              <a:rPr lang="en-US" sz="2200" dirty="0"/>
              <a:t> </a:t>
            </a:r>
            <a:r>
              <a:rPr lang="x-none" sz="2200"/>
              <a:t>unor structuri adecvate </a:t>
            </a:r>
            <a:r>
              <a:rPr lang="ro-RO" sz="2200" dirty="0"/>
              <a:t>îndeplinirii în mod </a:t>
            </a:r>
            <a:r>
              <a:rPr lang="x-none" sz="2200"/>
              <a:t>eficient, de către arboret, a funcţiilor de protecţie sau de producţie şi protecţie atribuite</a:t>
            </a:r>
            <a:r>
              <a:rPr lang="en-US" sz="2200" dirty="0"/>
              <a:t>,</a:t>
            </a:r>
            <a:r>
              <a:rPr lang="ro-RO" sz="2200" dirty="0"/>
              <a:t> prin aplicarea </a:t>
            </a:r>
            <a:r>
              <a:rPr lang="x-none" sz="2200"/>
              <a:t>lucrărilor de îngrijire şi conducere a arboretelor</a:t>
            </a:r>
            <a:r>
              <a:rPr lang="ro-RO" sz="2200" dirty="0"/>
              <a:t>.</a:t>
            </a:r>
          </a:p>
          <a:p>
            <a:r>
              <a:rPr lang="ro-RO" sz="2200" b="1" i="1" dirty="0">
                <a:solidFill>
                  <a:schemeClr val="accent1">
                    <a:lumMod val="75000"/>
                  </a:schemeClr>
                </a:solidFill>
              </a:rPr>
              <a:t>	DOMENIUL DE APLICARE:</a:t>
            </a:r>
          </a:p>
          <a:p>
            <a:r>
              <a:rPr lang="ro-RO" sz="2200" dirty="0"/>
              <a:t>	Procedura se aplică de către:</a:t>
            </a:r>
          </a:p>
          <a:p>
            <a:r>
              <a:rPr lang="ro-RO" sz="2200" dirty="0"/>
              <a:t>	- de autoritățile centrale pentru păduri și mediu, </a:t>
            </a:r>
          </a:p>
          <a:p>
            <a:r>
              <a:rPr lang="ro-RO" sz="2200" dirty="0"/>
              <a:t>	- structurile de administrare a pădurilor și proprietarii de păduri private (persoane fizice și juridice) </a:t>
            </a:r>
          </a:p>
          <a:p>
            <a:r>
              <a:rPr lang="ro-RO" sz="2200" dirty="0"/>
              <a:t>	- unitățile specializate atestate să elaboreze amenajamente silvice.</a:t>
            </a:r>
          </a:p>
        </p:txBody>
      </p:sp>
    </p:spTree>
    <p:extLst>
      <p:ext uri="{BB962C8B-B14F-4D97-AF65-F5344CB8AC3E}">
        <p14:creationId xmlns:p14="http://schemas.microsoft.com/office/powerpoint/2010/main" val="271186289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61BA094-4EF5-4DC4-AFC4-5CC2EF200548}"/>
              </a:ext>
            </a:extLst>
          </p:cNvPr>
          <p:cNvPicPr>
            <a:picLocks noChangeAspect="1"/>
          </p:cNvPicPr>
          <p:nvPr/>
        </p:nvPicPr>
        <p:blipFill>
          <a:blip r:embed="rId2"/>
          <a:stretch>
            <a:fillRect/>
          </a:stretch>
        </p:blipFill>
        <p:spPr>
          <a:xfrm>
            <a:off x="1386637" y="62821"/>
            <a:ext cx="9102117" cy="1079086"/>
          </a:xfrm>
          <a:prstGeom prst="rect">
            <a:avLst/>
          </a:prstGeom>
        </p:spPr>
      </p:pic>
      <p:sp>
        <p:nvSpPr>
          <p:cNvPr id="6" name="Rectangle 5"/>
          <p:cNvSpPr/>
          <p:nvPr/>
        </p:nvSpPr>
        <p:spPr>
          <a:xfrm>
            <a:off x="148047" y="1141907"/>
            <a:ext cx="11808822" cy="461665"/>
          </a:xfrm>
          <a:prstGeom prst="rect">
            <a:avLst/>
          </a:prstGeom>
        </p:spPr>
        <p:txBody>
          <a:bodyPr wrap="square">
            <a:spAutoFit/>
          </a:bodyPr>
          <a:lstStyle/>
          <a:p>
            <a:pPr algn="ctr"/>
            <a:r>
              <a:rPr lang="ro-RO" sz="2400" b="1" i="1" dirty="0">
                <a:solidFill>
                  <a:srgbClr val="FF0000"/>
                </a:solidFill>
              </a:rPr>
              <a:t>2</a:t>
            </a:r>
            <a:r>
              <a:rPr lang="en-US" sz="2400" b="1" i="1" dirty="0">
                <a:solidFill>
                  <a:srgbClr val="FF0000"/>
                </a:solidFill>
              </a:rPr>
              <a:t>. </a:t>
            </a:r>
            <a:r>
              <a:rPr lang="en-US" sz="2400" b="1" i="1" u="sng" dirty="0">
                <a:solidFill>
                  <a:srgbClr val="FF0000"/>
                </a:solidFill>
              </a:rPr>
              <a:t>FACTORI CARE IMPUN MĂSURI PRIVIND REALIZAREA  PROCEDURII SIMPLIFICATE</a:t>
            </a:r>
            <a:endParaRPr lang="ro-RO" sz="2400" b="1" i="1" u="sng" dirty="0">
              <a:solidFill>
                <a:srgbClr val="FF0000"/>
              </a:solidFill>
            </a:endParaRPr>
          </a:p>
        </p:txBody>
      </p:sp>
      <p:sp>
        <p:nvSpPr>
          <p:cNvPr id="2049" name="Rectangle 1"/>
          <p:cNvSpPr>
            <a:spLocks noChangeArrowheads="1"/>
          </p:cNvSpPr>
          <p:nvPr/>
        </p:nvSpPr>
        <p:spPr bwMode="auto">
          <a:xfrm>
            <a:off x="0" y="1849844"/>
            <a:ext cx="12192000" cy="41549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ro-RO" sz="2400" b="0" i="0" u="none" strike="noStrike" cap="none" normalizeH="0" baseline="0" dirty="0">
                <a:ln>
                  <a:noFill/>
                </a:ln>
                <a:solidFill>
                  <a:schemeClr val="tx1"/>
                </a:solidFill>
                <a:effectLst/>
                <a:latin typeface="Arial" pitchFamily="34" charset="0"/>
                <a:ea typeface="Times New Roman" pitchFamily="18" charset="0"/>
                <a:cs typeface="Arial" pitchFamily="34" charset="0"/>
              </a:rPr>
              <a:t>Principalii factori ce impun măsuri care să conducă la realizarea acestei proceduri sunt:</a:t>
            </a:r>
            <a:endParaRPr kumimoji="0" lang="ro-RO" sz="2400" b="0" i="0" u="none" strike="noStrike" cap="none" normalizeH="0" baseline="0" dirty="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o-RO" sz="2400" b="0" i="0" u="none" strike="noStrike" cap="none" normalizeH="0" baseline="0" dirty="0">
                <a:ln>
                  <a:noFill/>
                </a:ln>
                <a:solidFill>
                  <a:schemeClr val="tx1"/>
                </a:solidFill>
                <a:effectLst/>
                <a:latin typeface="Arial" pitchFamily="34" charset="0"/>
                <a:ea typeface="Times New Roman" pitchFamily="18" charset="0"/>
                <a:cs typeface="Arial" pitchFamily="34" charset="0"/>
              </a:rPr>
              <a:t>	</a:t>
            </a:r>
            <a:r>
              <a:rPr kumimoji="0" lang="ro-RO" sz="2400" b="0" i="0" u="none" strike="noStrike" cap="none" normalizeH="0" baseline="0" dirty="0">
                <a:ln>
                  <a:noFill/>
                </a:ln>
                <a:effectLst/>
                <a:latin typeface="Arial" pitchFamily="34" charset="0"/>
                <a:ea typeface="Times New Roman" pitchFamily="18" charset="0"/>
                <a:cs typeface="Arial" pitchFamily="34" charset="0"/>
              </a:rPr>
              <a:t>- noile reglementări europene și naționale privind conservarea și ameliorarea biodiversității ecosistemelor forestiere în contextul gestionării durabile a pădurilor și protecției mediului;</a:t>
            </a:r>
            <a:endParaRPr kumimoji="0" lang="ro-RO" sz="2400" b="0" i="0" u="none" strike="noStrike" cap="none" normalizeH="0" baseline="0" dirty="0">
              <a:ln>
                <a:noFill/>
              </a:ln>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o-RO" sz="2400" b="0" i="0" u="none" strike="noStrike" cap="none" normalizeH="0" baseline="0" dirty="0">
                <a:ln>
                  <a:noFill/>
                </a:ln>
                <a:effectLst/>
                <a:latin typeface="Arial" pitchFamily="34" charset="0"/>
                <a:ea typeface="Times New Roman" pitchFamily="18" charset="0"/>
                <a:cs typeface="Arial" pitchFamily="34" charset="0"/>
              </a:rPr>
              <a:t>	- adoptarea  de noi criterii la nivel național privind încadrarea pădurilor în grupe, subgrupe și categorii funcționale; </a:t>
            </a:r>
            <a:endParaRPr kumimoji="0" lang="ro-RO" sz="2400" b="0" i="0" u="none" strike="noStrike" cap="none" normalizeH="0" baseline="0" dirty="0">
              <a:ln>
                <a:noFill/>
              </a:ln>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o-RO" sz="2400" b="0" i="0" u="none" strike="noStrike" cap="none" normalizeH="0" baseline="0" dirty="0">
                <a:ln>
                  <a:noFill/>
                </a:ln>
                <a:effectLst/>
                <a:latin typeface="Arial" pitchFamily="34" charset="0"/>
                <a:ea typeface="Times New Roman" pitchFamily="18" charset="0"/>
                <a:cs typeface="Arial" pitchFamily="34" charset="0"/>
              </a:rPr>
              <a:t>	- stabilirea unui cadru unitar în care să se desfășoare lucrările de îngrijire și conducere a arboretelor; </a:t>
            </a:r>
            <a:endParaRPr kumimoji="0" lang="ro-RO" sz="2400" b="0" i="0" u="none" strike="noStrike" cap="none" normalizeH="0" baseline="0" dirty="0">
              <a:ln>
                <a:noFill/>
              </a:ln>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o-RO" sz="2400" b="0" i="0" u="none" strike="noStrike" cap="none" normalizeH="0" baseline="0" dirty="0">
                <a:ln>
                  <a:noFill/>
                </a:ln>
                <a:effectLst/>
                <a:latin typeface="Arial" pitchFamily="34" charset="0"/>
                <a:ea typeface="Times New Roman" pitchFamily="18" charset="0"/>
                <a:cs typeface="Arial" pitchFamily="34" charset="0"/>
              </a:rPr>
              <a:t>	- necesitatea implementării rezultatelor  cercetărilor științifice în domeniu din ultimele decenii.</a:t>
            </a:r>
            <a:endParaRPr kumimoji="0" lang="ro-RO" sz="2400" b="0" i="0" u="none" strike="noStrike" cap="none" normalizeH="0" baseline="0" dirty="0">
              <a:ln>
                <a:noFill/>
              </a:ln>
              <a:effectLst/>
              <a:latin typeface="Arial" pitchFamily="34" charset="0"/>
              <a:cs typeface="Arial" pitchFamily="34" charset="0"/>
            </a:endParaRPr>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1141907"/>
            <a:ext cx="12192000" cy="461665"/>
          </a:xfrm>
          <a:prstGeom prst="rect">
            <a:avLst/>
          </a:prstGeom>
        </p:spPr>
        <p:txBody>
          <a:bodyPr wrap="square">
            <a:spAutoFit/>
          </a:bodyPr>
          <a:lstStyle/>
          <a:p>
            <a:pPr algn="ctr"/>
            <a:r>
              <a:rPr lang="ro-RO" sz="2400" b="1" i="1" u="sng" dirty="0">
                <a:solidFill>
                  <a:srgbClr val="FF0000"/>
                </a:solidFill>
              </a:rPr>
              <a:t>3</a:t>
            </a:r>
            <a:r>
              <a:rPr lang="it-IT" sz="2400" b="1" i="1" u="sng" dirty="0">
                <a:solidFill>
                  <a:srgbClr val="FF0000"/>
                </a:solidFill>
              </a:rPr>
              <a:t>.</a:t>
            </a:r>
            <a:r>
              <a:rPr lang="ro-RO" sz="2400" b="1" i="1" u="sng" dirty="0">
                <a:solidFill>
                  <a:srgbClr val="FF0000"/>
                </a:solidFill>
                <a:ea typeface="Calibri" panose="020F0502020204030204" pitchFamily="34" charset="0"/>
                <a:cs typeface="Times New Roman" panose="02020603050405020304" pitchFamily="18" charset="0"/>
              </a:rPr>
              <a:t> </a:t>
            </a:r>
            <a:r>
              <a:rPr lang="en-US" sz="2400" b="1" i="1" u="sng" dirty="0">
                <a:solidFill>
                  <a:srgbClr val="FF0000"/>
                </a:solidFill>
                <a:ea typeface="Calibri" panose="020F0502020204030204" pitchFamily="34" charset="0"/>
                <a:cs typeface="Times New Roman" panose="02020603050405020304" pitchFamily="18" charset="0"/>
              </a:rPr>
              <a:t>M</a:t>
            </a:r>
            <a:r>
              <a:rPr lang="ro-RO" sz="2400" b="1" i="1" u="sng" dirty="0">
                <a:solidFill>
                  <a:srgbClr val="FF0000"/>
                </a:solidFill>
                <a:ea typeface="Calibri" panose="020F0502020204030204" pitchFamily="34" charset="0"/>
                <a:cs typeface="Times New Roman" panose="02020603050405020304" pitchFamily="18" charset="0"/>
              </a:rPr>
              <a:t>ĂS</a:t>
            </a:r>
            <a:r>
              <a:rPr lang="en-US" sz="2400" b="1" i="1" u="sng" dirty="0">
                <a:solidFill>
                  <a:srgbClr val="FF0000"/>
                </a:solidFill>
                <a:ea typeface="Calibri" panose="020F0502020204030204" pitchFamily="34" charset="0"/>
                <a:cs typeface="Times New Roman" panose="02020603050405020304" pitchFamily="18" charset="0"/>
              </a:rPr>
              <a:t>URI PENTRU SIMPLIFICAREA OPERATIONALIZ</a:t>
            </a:r>
            <a:r>
              <a:rPr lang="ro-RO" sz="2400" b="1" i="1" u="sng" dirty="0">
                <a:solidFill>
                  <a:srgbClr val="FF0000"/>
                </a:solidFill>
                <a:ea typeface="Calibri" panose="020F0502020204030204" pitchFamily="34" charset="0"/>
                <a:cs typeface="Times New Roman" panose="02020603050405020304" pitchFamily="18" charset="0"/>
              </a:rPr>
              <a:t>ĂRII</a:t>
            </a:r>
            <a:r>
              <a:rPr lang="en-US" sz="2400" b="1" i="1" u="sng" dirty="0">
                <a:solidFill>
                  <a:srgbClr val="FF0000"/>
                </a:solidFill>
                <a:ea typeface="Calibri" panose="020F0502020204030204" pitchFamily="34" charset="0"/>
                <a:cs typeface="Times New Roman" panose="02020603050405020304" pitchFamily="18" charset="0"/>
              </a:rPr>
              <a:t> PROCEDURII </a:t>
            </a:r>
            <a:r>
              <a:rPr lang="ro-RO" sz="2400" b="1" i="1" u="sng" dirty="0">
                <a:solidFill>
                  <a:srgbClr val="FF0000"/>
                </a:solidFill>
                <a:ea typeface="Calibri" panose="020F0502020204030204" pitchFamily="34" charset="0"/>
                <a:cs typeface="Times New Roman" panose="02020603050405020304" pitchFamily="18" charset="0"/>
              </a:rPr>
              <a:t>SIMPLIFICATE</a:t>
            </a:r>
            <a:endParaRPr lang="ro-RO" sz="2400" b="1" i="1" u="sng" dirty="0">
              <a:solidFill>
                <a:srgbClr val="FF0000"/>
              </a:solidFill>
            </a:endParaRPr>
          </a:p>
        </p:txBody>
      </p:sp>
      <p:sp>
        <p:nvSpPr>
          <p:cNvPr id="6" name="Rectangle 5"/>
          <p:cNvSpPr/>
          <p:nvPr/>
        </p:nvSpPr>
        <p:spPr>
          <a:xfrm>
            <a:off x="0" y="1860698"/>
            <a:ext cx="12192000" cy="3693319"/>
          </a:xfrm>
          <a:prstGeom prst="rect">
            <a:avLst/>
          </a:prstGeom>
        </p:spPr>
        <p:txBody>
          <a:bodyPr wrap="square">
            <a:spAutoFit/>
          </a:bodyPr>
          <a:lstStyle/>
          <a:p>
            <a:r>
              <a:rPr lang="ro-RO" sz="2600" dirty="0"/>
              <a:t>	</a:t>
            </a:r>
            <a:r>
              <a:rPr lang="en-US" sz="2600" dirty="0">
                <a:latin typeface="Arial" pitchFamily="34" charset="0"/>
                <a:cs typeface="Arial" pitchFamily="34" charset="0"/>
              </a:rPr>
              <a:t>- </a:t>
            </a:r>
            <a:r>
              <a:rPr lang="ro-RO" sz="2600" dirty="0">
                <a:latin typeface="Arial" pitchFamily="34" charset="0"/>
                <a:cs typeface="Arial" pitchFamily="34" charset="0"/>
              </a:rPr>
              <a:t>stabilirea de măsuri pentru conservarea biodiversitatii ecosistemelor forestiere şi protejării unor specii de faună periclitate;</a:t>
            </a:r>
          </a:p>
          <a:p>
            <a:r>
              <a:rPr lang="ro-RO" sz="2600" dirty="0">
                <a:latin typeface="Arial" pitchFamily="34" charset="0"/>
                <a:cs typeface="Arial" pitchFamily="34" charset="0"/>
              </a:rPr>
              <a:t>	- îmbunătățirea și clarificarea modului de stabilire a intensității lucrărilor de îngrijire și conducere și a modalității de intervenţie, prin instalarea de suprafețe de probă; </a:t>
            </a:r>
          </a:p>
          <a:p>
            <a:r>
              <a:rPr lang="ro-RO" sz="2600" dirty="0">
                <a:latin typeface="Arial" pitchFamily="34" charset="0"/>
                <a:cs typeface="Arial" pitchFamily="34" charset="0"/>
              </a:rPr>
              <a:t>	- dezvoltarea procedurilor privind controlul aplicării lucrărilor de îngrijire și conducere; </a:t>
            </a:r>
          </a:p>
          <a:p>
            <a:r>
              <a:rPr lang="ro-RO" sz="2600" dirty="0">
                <a:latin typeface="Arial" pitchFamily="34" charset="0"/>
                <a:cs typeface="Arial" pitchFamily="34" charset="0"/>
              </a:rPr>
              <a:t>	- stabilirea vârstei arboretului până la care se execută răriturile și a limitei minime a diametrului mediu de la care se execută prima răritură; </a:t>
            </a:r>
            <a:r>
              <a:rPr lang="ro-RO" sz="2600" dirty="0"/>
              <a:t>	</a:t>
            </a:r>
          </a:p>
        </p:txBody>
      </p:sp>
      <p:pic>
        <p:nvPicPr>
          <p:cNvPr id="7" name="Picture 6">
            <a:extLst>
              <a:ext uri="{FF2B5EF4-FFF2-40B4-BE49-F238E27FC236}">
                <a16:creationId xmlns:a16="http://schemas.microsoft.com/office/drawing/2014/main" id="{761BA094-4EF5-4DC4-AFC4-5CC2EF200548}"/>
              </a:ext>
            </a:extLst>
          </p:cNvPr>
          <p:cNvPicPr>
            <a:picLocks noChangeAspect="1"/>
          </p:cNvPicPr>
          <p:nvPr/>
        </p:nvPicPr>
        <p:blipFill>
          <a:blip r:embed="rId2"/>
          <a:stretch>
            <a:fillRect/>
          </a:stretch>
        </p:blipFill>
        <p:spPr>
          <a:xfrm>
            <a:off x="1386637" y="62821"/>
            <a:ext cx="9102117" cy="1079086"/>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1"/>
          <p:cNvSpPr>
            <a:spLocks noChangeArrowheads="1"/>
          </p:cNvSpPr>
          <p:nvPr/>
        </p:nvSpPr>
        <p:spPr bwMode="auto">
          <a:xfrm>
            <a:off x="0" y="3338623"/>
            <a:ext cx="12192000" cy="249299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ro-RO" sz="2600" b="0" i="0" u="none" strike="noStrike" cap="none" normalizeH="0" baseline="0" dirty="0">
                <a:ln>
                  <a:noFill/>
                </a:ln>
                <a:solidFill>
                  <a:schemeClr val="tx1"/>
                </a:solidFill>
                <a:effectLst/>
                <a:latin typeface="Arial" pitchFamily="34" charset="0"/>
                <a:ea typeface="Calibri" pitchFamily="34" charset="0"/>
                <a:cs typeface="Arial" pitchFamily="34" charset="0"/>
              </a:rPr>
              <a:t>- clarificarea și armonizarea cu celelalte proceduri pentru silvicultură a conceptului luc</a:t>
            </a:r>
            <a:r>
              <a:rPr lang="ro-RO" sz="2600" dirty="0">
                <a:latin typeface="Arial" pitchFamily="34" charset="0"/>
                <a:ea typeface="Calibri" pitchFamily="34" charset="0"/>
                <a:cs typeface="Arial" pitchFamily="34" charset="0"/>
              </a:rPr>
              <a:t>r</a:t>
            </a:r>
            <a:r>
              <a:rPr kumimoji="0" lang="ro-RO" sz="2600" b="0" i="0" u="none" strike="noStrike" cap="none" normalizeH="0" baseline="0" dirty="0">
                <a:ln>
                  <a:noFill/>
                </a:ln>
                <a:solidFill>
                  <a:schemeClr val="tx1"/>
                </a:solidFill>
                <a:effectLst/>
                <a:latin typeface="Arial" pitchFamily="34" charset="0"/>
                <a:ea typeface="Calibri" pitchFamily="34" charset="0"/>
                <a:cs typeface="Arial" pitchFamily="34" charset="0"/>
              </a:rPr>
              <a:t>ărilor de igienă;</a:t>
            </a:r>
            <a:endParaRPr kumimoji="0" lang="ro-RO" sz="2600" b="0" i="0" u="none" strike="noStrike" cap="none" normalizeH="0" baseline="0" dirty="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o-RO" sz="2600" b="0" i="0" u="none" strike="noStrike" cap="none" normalizeH="0" baseline="0" dirty="0">
                <a:ln>
                  <a:noFill/>
                </a:ln>
                <a:solidFill>
                  <a:schemeClr val="tx1"/>
                </a:solidFill>
                <a:effectLst/>
                <a:latin typeface="Arial" pitchFamily="34" charset="0"/>
                <a:ea typeface="Times New Roman" pitchFamily="18" charset="0"/>
                <a:cs typeface="Arial" pitchFamily="34" charset="0"/>
              </a:rPr>
              <a:t>- stabilirea de măsuri de gospodărire specifice îngrijirii şi conducerii arboretelor vătămate de cervide (cu referire specială la arboretele de molid);</a:t>
            </a:r>
            <a:endParaRPr kumimoji="0" lang="ro-RO" sz="2600" b="0" i="0" u="none" strike="noStrike" cap="none" normalizeH="0" baseline="0" dirty="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o-RO" sz="2600" b="0" i="0" u="none" strike="noStrike" cap="none" normalizeH="0" baseline="0" dirty="0">
                <a:ln>
                  <a:noFill/>
                </a:ln>
                <a:solidFill>
                  <a:schemeClr val="tx1"/>
                </a:solidFill>
                <a:effectLst/>
                <a:latin typeface="Arial" pitchFamily="34" charset="0"/>
                <a:ea typeface="Calibri" pitchFamily="34" charset="0"/>
                <a:cs typeface="Arial" pitchFamily="34" charset="0"/>
              </a:rPr>
              <a:t>- actualizarea prevederilor privind efectuarea lucrărilor de ȋngrijire şi conducere a arboretelor situate pe terenuri degradate.</a:t>
            </a:r>
            <a:endParaRPr kumimoji="0" lang="ro-RO" sz="2600" b="0" i="0" u="none" strike="noStrike" cap="none" normalizeH="0" baseline="0" dirty="0">
              <a:ln>
                <a:noFill/>
              </a:ln>
              <a:solidFill>
                <a:schemeClr val="tx1"/>
              </a:solidFill>
              <a:effectLst/>
              <a:latin typeface="Arial" pitchFamily="34" charset="0"/>
              <a:cs typeface="Arial" pitchFamily="34" charset="0"/>
            </a:endParaRPr>
          </a:p>
        </p:txBody>
      </p:sp>
      <p:pic>
        <p:nvPicPr>
          <p:cNvPr id="4" name="Picture 3">
            <a:extLst>
              <a:ext uri="{FF2B5EF4-FFF2-40B4-BE49-F238E27FC236}">
                <a16:creationId xmlns:a16="http://schemas.microsoft.com/office/drawing/2014/main" id="{761BA094-4EF5-4DC4-AFC4-5CC2EF200548}"/>
              </a:ext>
            </a:extLst>
          </p:cNvPr>
          <p:cNvPicPr>
            <a:picLocks noChangeAspect="1"/>
          </p:cNvPicPr>
          <p:nvPr/>
        </p:nvPicPr>
        <p:blipFill>
          <a:blip r:embed="rId2"/>
          <a:stretch>
            <a:fillRect/>
          </a:stretch>
        </p:blipFill>
        <p:spPr>
          <a:xfrm>
            <a:off x="1386637" y="62821"/>
            <a:ext cx="9102117" cy="1079086"/>
          </a:xfrm>
          <a:prstGeom prst="rect">
            <a:avLst/>
          </a:prstGeom>
        </p:spPr>
      </p:pic>
      <p:sp>
        <p:nvSpPr>
          <p:cNvPr id="5" name="Rectangle 4"/>
          <p:cNvSpPr/>
          <p:nvPr/>
        </p:nvSpPr>
        <p:spPr>
          <a:xfrm>
            <a:off x="130630" y="1141907"/>
            <a:ext cx="11939450" cy="461665"/>
          </a:xfrm>
          <a:prstGeom prst="rect">
            <a:avLst/>
          </a:prstGeom>
        </p:spPr>
        <p:txBody>
          <a:bodyPr wrap="square">
            <a:spAutoFit/>
          </a:bodyPr>
          <a:lstStyle/>
          <a:p>
            <a:pPr algn="ctr"/>
            <a:r>
              <a:rPr lang="ro-RO" sz="2400" b="1" i="1" u="sng" dirty="0">
                <a:solidFill>
                  <a:srgbClr val="FF0000"/>
                </a:solidFill>
              </a:rPr>
              <a:t>3</a:t>
            </a:r>
            <a:r>
              <a:rPr lang="it-IT" sz="2400" b="1" i="1" u="sng" dirty="0">
                <a:solidFill>
                  <a:srgbClr val="FF0000"/>
                </a:solidFill>
              </a:rPr>
              <a:t>.</a:t>
            </a:r>
            <a:r>
              <a:rPr lang="ro-RO" sz="2400" b="1" i="1" u="sng" dirty="0">
                <a:solidFill>
                  <a:srgbClr val="FF0000"/>
                </a:solidFill>
                <a:ea typeface="Calibri" panose="020F0502020204030204" pitchFamily="34" charset="0"/>
                <a:cs typeface="Times New Roman" panose="02020603050405020304" pitchFamily="18" charset="0"/>
              </a:rPr>
              <a:t> </a:t>
            </a:r>
            <a:r>
              <a:rPr lang="en-US" sz="2400" b="1" i="1" u="sng" dirty="0">
                <a:solidFill>
                  <a:srgbClr val="FF0000"/>
                </a:solidFill>
                <a:ea typeface="Calibri" panose="020F0502020204030204" pitchFamily="34" charset="0"/>
                <a:cs typeface="Times New Roman" panose="02020603050405020304" pitchFamily="18" charset="0"/>
              </a:rPr>
              <a:t>MA</a:t>
            </a:r>
            <a:r>
              <a:rPr lang="ro-RO" sz="2400" b="1" i="1" u="sng" dirty="0">
                <a:solidFill>
                  <a:srgbClr val="FF0000"/>
                </a:solidFill>
                <a:ea typeface="Calibri" panose="020F0502020204030204" pitchFamily="34" charset="0"/>
                <a:cs typeface="Times New Roman" panose="02020603050405020304" pitchFamily="18" charset="0"/>
              </a:rPr>
              <a:t>S</a:t>
            </a:r>
            <a:r>
              <a:rPr lang="en-US" sz="2400" b="1" i="1" u="sng" dirty="0">
                <a:solidFill>
                  <a:srgbClr val="FF0000"/>
                </a:solidFill>
                <a:ea typeface="Calibri" panose="020F0502020204030204" pitchFamily="34" charset="0"/>
                <a:cs typeface="Times New Roman" panose="02020603050405020304" pitchFamily="18" charset="0"/>
              </a:rPr>
              <a:t>URI PENTRU SIMPLIFICAREA OPERATIONALIZ</a:t>
            </a:r>
            <a:r>
              <a:rPr lang="ro-RO" sz="2400" b="1" i="1" u="sng" dirty="0">
                <a:solidFill>
                  <a:srgbClr val="FF0000"/>
                </a:solidFill>
                <a:ea typeface="Calibri" panose="020F0502020204030204" pitchFamily="34" charset="0"/>
                <a:cs typeface="Times New Roman" panose="02020603050405020304" pitchFamily="18" charset="0"/>
              </a:rPr>
              <a:t>ĂRII</a:t>
            </a:r>
            <a:r>
              <a:rPr lang="en-US" sz="2400" b="1" i="1" u="sng" dirty="0">
                <a:solidFill>
                  <a:srgbClr val="FF0000"/>
                </a:solidFill>
                <a:ea typeface="Calibri" panose="020F0502020204030204" pitchFamily="34" charset="0"/>
                <a:cs typeface="Times New Roman" panose="02020603050405020304" pitchFamily="18" charset="0"/>
              </a:rPr>
              <a:t> PROCEDURII </a:t>
            </a:r>
            <a:r>
              <a:rPr lang="ro-RO" sz="2400" b="1" i="1" u="sng" dirty="0">
                <a:solidFill>
                  <a:srgbClr val="FF0000"/>
                </a:solidFill>
                <a:ea typeface="Calibri" panose="020F0502020204030204" pitchFamily="34" charset="0"/>
                <a:cs typeface="Times New Roman" panose="02020603050405020304" pitchFamily="18" charset="0"/>
              </a:rPr>
              <a:t>SIMPLIFICATE</a:t>
            </a:r>
            <a:endParaRPr lang="ro-RO" sz="2400" b="1" i="1" u="sng" dirty="0">
              <a:solidFill>
                <a:srgbClr val="FF0000"/>
              </a:solidFill>
            </a:endParaRPr>
          </a:p>
        </p:txBody>
      </p:sp>
      <p:sp>
        <p:nvSpPr>
          <p:cNvPr id="6" name="Rectangle 1"/>
          <p:cNvSpPr>
            <a:spLocks noChangeArrowheads="1"/>
          </p:cNvSpPr>
          <p:nvPr/>
        </p:nvSpPr>
        <p:spPr bwMode="auto">
          <a:xfrm>
            <a:off x="0" y="1842793"/>
            <a:ext cx="12192000" cy="12926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ro-RO" sz="2600" b="0" i="0" u="none" strike="noStrike" cap="none" normalizeH="0" baseline="0" dirty="0">
                <a:ln>
                  <a:noFill/>
                </a:ln>
                <a:solidFill>
                  <a:schemeClr val="tx1"/>
                </a:solidFill>
                <a:effectLst/>
                <a:latin typeface="Arial" pitchFamily="34" charset="0"/>
                <a:ea typeface="Calibri" pitchFamily="34" charset="0"/>
                <a:cs typeface="Arial" pitchFamily="34" charset="0"/>
              </a:rPr>
              <a:t>- stabilirea de măsuri </a:t>
            </a:r>
            <a:r>
              <a:rPr kumimoji="0" lang="en-US" sz="2600" b="0" i="0" u="none" strike="noStrike" cap="none" normalizeH="0" baseline="0" dirty="0">
                <a:ln>
                  <a:noFill/>
                </a:ln>
                <a:solidFill>
                  <a:schemeClr val="tx1"/>
                </a:solidFill>
                <a:effectLst/>
                <a:latin typeface="Arial" pitchFamily="34" charset="0"/>
                <a:ea typeface="Calibri" pitchFamily="34" charset="0"/>
                <a:cs typeface="Arial" pitchFamily="34" charset="0"/>
              </a:rPr>
              <a:t>de </a:t>
            </a:r>
            <a:r>
              <a:rPr kumimoji="0" lang="en-US" sz="2600" b="0" i="0" u="none" strike="noStrike" cap="none" normalizeH="0" baseline="0" dirty="0" err="1">
                <a:ln>
                  <a:noFill/>
                </a:ln>
                <a:solidFill>
                  <a:schemeClr val="tx1"/>
                </a:solidFill>
                <a:effectLst/>
                <a:latin typeface="Arial" pitchFamily="34" charset="0"/>
                <a:ea typeface="Calibri" pitchFamily="34" charset="0"/>
                <a:cs typeface="Arial" pitchFamily="34" charset="0"/>
              </a:rPr>
              <a:t>gospodărire</a:t>
            </a:r>
            <a:r>
              <a:rPr kumimoji="0" lang="en-US" sz="2600" b="0" i="0" u="none" strike="noStrike" cap="none" normalizeH="0" baseline="0" dirty="0">
                <a:ln>
                  <a:noFill/>
                </a:ln>
                <a:solidFill>
                  <a:schemeClr val="tx1"/>
                </a:solidFill>
                <a:effectLst/>
                <a:latin typeface="Arial" pitchFamily="34" charset="0"/>
                <a:ea typeface="Calibri" pitchFamily="34" charset="0"/>
                <a:cs typeface="Arial" pitchFamily="34" charset="0"/>
              </a:rPr>
              <a:t> </a:t>
            </a:r>
            <a:r>
              <a:rPr kumimoji="0" lang="en-US" sz="2600" b="0" i="0" u="none" strike="noStrike" cap="none" normalizeH="0" baseline="0" dirty="0" err="1">
                <a:ln>
                  <a:noFill/>
                </a:ln>
                <a:solidFill>
                  <a:schemeClr val="tx1"/>
                </a:solidFill>
                <a:effectLst/>
                <a:latin typeface="Arial" pitchFamily="34" charset="0"/>
                <a:ea typeface="Calibri" pitchFamily="34" charset="0"/>
                <a:cs typeface="Arial" pitchFamily="34" charset="0"/>
              </a:rPr>
              <a:t>specifice</a:t>
            </a:r>
            <a:r>
              <a:rPr kumimoji="0" lang="en-US" sz="2600" b="0" i="0" u="none" strike="noStrike" cap="none" normalizeH="0" baseline="0" dirty="0">
                <a:ln>
                  <a:noFill/>
                </a:ln>
                <a:solidFill>
                  <a:schemeClr val="tx1"/>
                </a:solidFill>
                <a:effectLst/>
                <a:latin typeface="Arial" pitchFamily="34" charset="0"/>
                <a:ea typeface="Calibri" pitchFamily="34" charset="0"/>
                <a:cs typeface="Arial" pitchFamily="34" charset="0"/>
              </a:rPr>
              <a:t> </a:t>
            </a:r>
            <a:r>
              <a:rPr kumimoji="0" lang="en-US" sz="2600" b="0" i="0" u="none" strike="noStrike" cap="none" normalizeH="0" baseline="0" dirty="0" err="1">
                <a:ln>
                  <a:noFill/>
                </a:ln>
                <a:solidFill>
                  <a:schemeClr val="tx1"/>
                </a:solidFill>
                <a:effectLst/>
                <a:latin typeface="Arial" pitchFamily="34" charset="0"/>
                <a:ea typeface="Calibri" pitchFamily="34" charset="0"/>
                <a:cs typeface="Arial" pitchFamily="34" charset="0"/>
              </a:rPr>
              <a:t>privind</a:t>
            </a:r>
            <a:r>
              <a:rPr kumimoji="0" lang="en-US" sz="2600" b="0" i="0" u="none" strike="noStrike" cap="none" normalizeH="0" baseline="0" dirty="0">
                <a:ln>
                  <a:noFill/>
                </a:ln>
                <a:solidFill>
                  <a:schemeClr val="tx1"/>
                </a:solidFill>
                <a:effectLst/>
                <a:latin typeface="Arial" pitchFamily="34" charset="0"/>
                <a:ea typeface="Calibri" pitchFamily="34" charset="0"/>
                <a:cs typeface="Arial" pitchFamily="34" charset="0"/>
              </a:rPr>
              <a:t> </a:t>
            </a:r>
            <a:r>
              <a:rPr kumimoji="0" lang="en-US" sz="2600" b="0" i="0" u="none" strike="noStrike" cap="none" normalizeH="0" baseline="0" dirty="0" err="1">
                <a:ln>
                  <a:noFill/>
                </a:ln>
                <a:solidFill>
                  <a:schemeClr val="tx1"/>
                </a:solidFill>
                <a:effectLst/>
                <a:latin typeface="Arial" pitchFamily="34" charset="0"/>
                <a:ea typeface="Calibri" pitchFamily="34" charset="0"/>
                <a:cs typeface="Arial" pitchFamily="34" charset="0"/>
              </a:rPr>
              <a:t>ȋngrijirea</a:t>
            </a:r>
            <a:r>
              <a:rPr kumimoji="0" lang="en-US" sz="2600" b="0" i="0" u="none" strike="noStrike" cap="none" normalizeH="0" baseline="0" dirty="0">
                <a:ln>
                  <a:noFill/>
                </a:ln>
                <a:solidFill>
                  <a:schemeClr val="tx1"/>
                </a:solidFill>
                <a:effectLst/>
                <a:latin typeface="Arial" pitchFamily="34" charset="0"/>
                <a:ea typeface="Calibri" pitchFamily="34" charset="0"/>
                <a:cs typeface="Arial" pitchFamily="34" charset="0"/>
              </a:rPr>
              <a:t> </a:t>
            </a:r>
            <a:r>
              <a:rPr kumimoji="0" lang="en-US" sz="2600" b="0" i="0" u="none" strike="noStrike" cap="none" normalizeH="0" baseline="0" dirty="0" err="1">
                <a:ln>
                  <a:noFill/>
                </a:ln>
                <a:solidFill>
                  <a:schemeClr val="tx1"/>
                </a:solidFill>
                <a:effectLst/>
                <a:latin typeface="Arial" pitchFamily="34" charset="0"/>
                <a:ea typeface="Calibri" pitchFamily="34" charset="0"/>
                <a:cs typeface="Arial" pitchFamily="34" charset="0"/>
              </a:rPr>
              <a:t>şi</a:t>
            </a:r>
            <a:r>
              <a:rPr kumimoji="0" lang="en-US" sz="2600" b="0" i="0" u="none" strike="noStrike" cap="none" normalizeH="0" baseline="0" dirty="0">
                <a:ln>
                  <a:noFill/>
                </a:ln>
                <a:solidFill>
                  <a:schemeClr val="tx1"/>
                </a:solidFill>
                <a:effectLst/>
                <a:latin typeface="Arial" pitchFamily="34" charset="0"/>
                <a:ea typeface="Calibri" pitchFamily="34" charset="0"/>
                <a:cs typeface="Arial" pitchFamily="34" charset="0"/>
              </a:rPr>
              <a:t> </a:t>
            </a:r>
            <a:r>
              <a:rPr kumimoji="0" lang="en-US" sz="2600" b="0" i="0" u="none" strike="noStrike" cap="none" normalizeH="0" baseline="0" dirty="0" err="1">
                <a:ln>
                  <a:noFill/>
                </a:ln>
                <a:solidFill>
                  <a:schemeClr val="tx1"/>
                </a:solidFill>
                <a:effectLst/>
                <a:latin typeface="Arial" pitchFamily="34" charset="0"/>
                <a:ea typeface="Calibri" pitchFamily="34" charset="0"/>
                <a:cs typeface="Arial" pitchFamily="34" charset="0"/>
              </a:rPr>
              <a:t>conducerea</a:t>
            </a:r>
            <a:r>
              <a:rPr kumimoji="0" lang="en-US" sz="2600" b="0" i="0" u="none" strike="noStrike" cap="none" normalizeH="0" baseline="0" dirty="0">
                <a:ln>
                  <a:noFill/>
                </a:ln>
                <a:solidFill>
                  <a:schemeClr val="tx1"/>
                </a:solidFill>
                <a:effectLst/>
                <a:latin typeface="Arial" pitchFamily="34" charset="0"/>
                <a:ea typeface="Calibri" pitchFamily="34" charset="0"/>
                <a:cs typeface="Arial" pitchFamily="34" charset="0"/>
              </a:rPr>
              <a:t> </a:t>
            </a:r>
            <a:r>
              <a:rPr kumimoji="0" lang="en-US" sz="2600" b="0" i="0" u="none" strike="noStrike" cap="none" normalizeH="0" baseline="0" dirty="0" err="1">
                <a:ln>
                  <a:noFill/>
                </a:ln>
                <a:solidFill>
                  <a:schemeClr val="tx1"/>
                </a:solidFill>
                <a:effectLst/>
                <a:latin typeface="Arial" pitchFamily="34" charset="0"/>
                <a:ea typeface="Calibri" pitchFamily="34" charset="0"/>
                <a:cs typeface="Arial" pitchFamily="34" charset="0"/>
              </a:rPr>
              <a:t>arboretelor</a:t>
            </a:r>
            <a:r>
              <a:rPr kumimoji="0" lang="en-US" sz="2600" b="0" i="0" u="none" strike="noStrike" cap="none" normalizeH="0" baseline="0" dirty="0">
                <a:ln>
                  <a:noFill/>
                </a:ln>
                <a:solidFill>
                  <a:schemeClr val="tx1"/>
                </a:solidFill>
                <a:effectLst/>
                <a:latin typeface="Arial" pitchFamily="34" charset="0"/>
                <a:ea typeface="Calibri" pitchFamily="34" charset="0"/>
                <a:cs typeface="Arial" pitchFamily="34" charset="0"/>
              </a:rPr>
              <a:t> cu </a:t>
            </a:r>
            <a:r>
              <a:rPr kumimoji="0" lang="en-US" sz="2600" b="0" i="0" u="none" strike="noStrike" cap="none" normalizeH="0" baseline="0" dirty="0" err="1">
                <a:ln>
                  <a:noFill/>
                </a:ln>
                <a:solidFill>
                  <a:schemeClr val="tx1"/>
                </a:solidFill>
                <a:effectLst/>
                <a:latin typeface="Arial" pitchFamily="34" charset="0"/>
                <a:ea typeface="Calibri" pitchFamily="34" charset="0"/>
                <a:cs typeface="Arial" pitchFamily="34" charset="0"/>
              </a:rPr>
              <a:t>funcţii</a:t>
            </a:r>
            <a:r>
              <a:rPr kumimoji="0" lang="en-US" sz="2600" b="0" i="0" u="none" strike="noStrike" cap="none" normalizeH="0" baseline="0" dirty="0">
                <a:ln>
                  <a:noFill/>
                </a:ln>
                <a:solidFill>
                  <a:schemeClr val="tx1"/>
                </a:solidFill>
                <a:effectLst/>
                <a:latin typeface="Arial" pitchFamily="34" charset="0"/>
                <a:ea typeface="Calibri" pitchFamily="34" charset="0"/>
                <a:cs typeface="Arial" pitchFamily="34" charset="0"/>
              </a:rPr>
              <a:t> </a:t>
            </a:r>
            <a:r>
              <a:rPr kumimoji="0" lang="en-US" sz="2600" b="0" i="0" u="none" strike="noStrike" cap="none" normalizeH="0" baseline="0" dirty="0" err="1">
                <a:ln>
                  <a:noFill/>
                </a:ln>
                <a:solidFill>
                  <a:schemeClr val="tx1"/>
                </a:solidFill>
                <a:effectLst/>
                <a:latin typeface="Arial" pitchFamily="34" charset="0"/>
                <a:ea typeface="Calibri" pitchFamily="34" charset="0"/>
                <a:cs typeface="Arial" pitchFamily="34" charset="0"/>
              </a:rPr>
              <a:t>speciale</a:t>
            </a:r>
            <a:r>
              <a:rPr kumimoji="0" lang="en-US" sz="2600" b="0" i="0" u="none" strike="noStrike" cap="none" normalizeH="0" baseline="0" dirty="0">
                <a:ln>
                  <a:noFill/>
                </a:ln>
                <a:solidFill>
                  <a:schemeClr val="tx1"/>
                </a:solidFill>
                <a:effectLst/>
                <a:latin typeface="Arial" pitchFamily="34" charset="0"/>
                <a:ea typeface="Calibri" pitchFamily="34" charset="0"/>
                <a:cs typeface="Arial" pitchFamily="34" charset="0"/>
              </a:rPr>
              <a:t> de </a:t>
            </a:r>
            <a:r>
              <a:rPr kumimoji="0" lang="en-US" sz="2600" b="0" i="0" u="none" strike="noStrike" cap="none" normalizeH="0" baseline="0" dirty="0" err="1">
                <a:ln>
                  <a:noFill/>
                </a:ln>
                <a:solidFill>
                  <a:schemeClr val="tx1"/>
                </a:solidFill>
                <a:effectLst/>
                <a:latin typeface="Arial" pitchFamily="34" charset="0"/>
                <a:ea typeface="Calibri" pitchFamily="34" charset="0"/>
                <a:cs typeface="Arial" pitchFamily="34" charset="0"/>
              </a:rPr>
              <a:t>protecţie</a:t>
            </a:r>
            <a:r>
              <a:rPr kumimoji="0" lang="en-US" sz="2600" b="0" i="0" u="none" strike="noStrike" cap="none" normalizeH="0" baseline="0" dirty="0">
                <a:ln>
                  <a:noFill/>
                </a:ln>
                <a:solidFill>
                  <a:schemeClr val="tx1"/>
                </a:solidFill>
                <a:effectLst/>
                <a:latin typeface="Arial" pitchFamily="34" charset="0"/>
                <a:ea typeface="Calibri" pitchFamily="34" charset="0"/>
                <a:cs typeface="Arial" pitchFamily="34" charset="0"/>
              </a:rPr>
              <a:t> </a:t>
            </a:r>
            <a:r>
              <a:rPr kumimoji="0" lang="en-US" sz="2600" b="0" i="0" u="none" strike="noStrike" cap="none" normalizeH="0" baseline="0" dirty="0" err="1">
                <a:ln>
                  <a:noFill/>
                </a:ln>
                <a:solidFill>
                  <a:schemeClr val="tx1"/>
                </a:solidFill>
                <a:effectLst/>
                <a:latin typeface="Arial" pitchFamily="34" charset="0"/>
                <a:ea typeface="Calibri" pitchFamily="34" charset="0"/>
                <a:cs typeface="Arial" pitchFamily="34" charset="0"/>
              </a:rPr>
              <a:t>în</a:t>
            </a:r>
            <a:r>
              <a:rPr kumimoji="0" lang="en-US" sz="2600" b="0" i="0" u="none" strike="noStrike" cap="none" normalizeH="0" baseline="0" dirty="0">
                <a:ln>
                  <a:noFill/>
                </a:ln>
                <a:solidFill>
                  <a:schemeClr val="tx1"/>
                </a:solidFill>
                <a:effectLst/>
                <a:latin typeface="Arial" pitchFamily="34" charset="0"/>
                <a:ea typeface="Calibri" pitchFamily="34" charset="0"/>
                <a:cs typeface="Arial" pitchFamily="34" charset="0"/>
              </a:rPr>
              <a:t> </a:t>
            </a:r>
            <a:r>
              <a:rPr kumimoji="0" lang="en-US" sz="2600" b="0" i="0" u="none" strike="noStrike" cap="none" normalizeH="0" baseline="0" dirty="0" err="1">
                <a:ln>
                  <a:noFill/>
                </a:ln>
                <a:solidFill>
                  <a:schemeClr val="tx1"/>
                </a:solidFill>
                <a:effectLst/>
                <a:latin typeface="Arial" pitchFamily="34" charset="0"/>
                <a:ea typeface="Calibri" pitchFamily="34" charset="0"/>
                <a:cs typeface="Arial" pitchFamily="34" charset="0"/>
              </a:rPr>
              <a:t>concordanţă</a:t>
            </a:r>
            <a:r>
              <a:rPr kumimoji="0" lang="en-US" sz="2600" b="0" i="0" u="none" strike="noStrike" cap="none" normalizeH="0" baseline="0" dirty="0">
                <a:ln>
                  <a:noFill/>
                </a:ln>
                <a:solidFill>
                  <a:schemeClr val="tx1"/>
                </a:solidFill>
                <a:effectLst/>
                <a:latin typeface="Arial" pitchFamily="34" charset="0"/>
                <a:ea typeface="Calibri" pitchFamily="34" charset="0"/>
                <a:cs typeface="Arial" pitchFamily="34" charset="0"/>
              </a:rPr>
              <a:t> cu </a:t>
            </a:r>
            <a:r>
              <a:rPr kumimoji="0" lang="en-US" sz="2600" b="0" i="0" u="none" strike="noStrike" cap="none" normalizeH="0" baseline="0" dirty="0" err="1">
                <a:ln>
                  <a:noFill/>
                </a:ln>
                <a:solidFill>
                  <a:schemeClr val="tx1"/>
                </a:solidFill>
                <a:effectLst/>
                <a:latin typeface="Arial" pitchFamily="34" charset="0"/>
                <a:ea typeface="Calibri" pitchFamily="34" charset="0"/>
                <a:cs typeface="Arial" pitchFamily="34" charset="0"/>
              </a:rPr>
              <a:t>categoriile</a:t>
            </a:r>
            <a:r>
              <a:rPr kumimoji="0" lang="en-US" sz="2600" b="0" i="0" u="none" strike="noStrike" cap="none" normalizeH="0" baseline="0" dirty="0">
                <a:ln>
                  <a:noFill/>
                </a:ln>
                <a:solidFill>
                  <a:schemeClr val="tx1"/>
                </a:solidFill>
                <a:effectLst/>
                <a:latin typeface="Arial" pitchFamily="34" charset="0"/>
                <a:ea typeface="Calibri" pitchFamily="34" charset="0"/>
                <a:cs typeface="Arial" pitchFamily="34" charset="0"/>
              </a:rPr>
              <a:t> </a:t>
            </a:r>
            <a:r>
              <a:rPr kumimoji="0" lang="en-US" sz="2600" b="0" i="0" u="none" strike="noStrike" cap="none" normalizeH="0" baseline="0" dirty="0" err="1">
                <a:ln>
                  <a:noFill/>
                </a:ln>
                <a:solidFill>
                  <a:schemeClr val="tx1"/>
                </a:solidFill>
                <a:effectLst/>
                <a:latin typeface="Arial" pitchFamily="34" charset="0"/>
                <a:ea typeface="Calibri" pitchFamily="34" charset="0"/>
                <a:cs typeface="Arial" pitchFamily="34" charset="0"/>
              </a:rPr>
              <a:t>funcţionale</a:t>
            </a:r>
            <a:r>
              <a:rPr kumimoji="0" lang="ro-RO" sz="2600" b="0" i="0" u="none" strike="noStrike" cap="none" normalizeH="0" baseline="0" dirty="0">
                <a:ln>
                  <a:noFill/>
                </a:ln>
                <a:solidFill>
                  <a:schemeClr val="tx1"/>
                </a:solidFill>
                <a:effectLst/>
                <a:latin typeface="Arial" pitchFamily="34" charset="0"/>
                <a:ea typeface="Calibri" pitchFamily="34" charset="0"/>
                <a:cs typeface="Arial" pitchFamily="34" charset="0"/>
              </a:rPr>
              <a:t> stabilite potrivit noilor criterii de zonare funcţională</a:t>
            </a:r>
            <a:r>
              <a:rPr kumimoji="0" lang="en-US" sz="2600" b="0" i="0" u="none" strike="noStrike" cap="none" normalizeH="0" baseline="0" dirty="0">
                <a:ln>
                  <a:noFill/>
                </a:ln>
                <a:solidFill>
                  <a:schemeClr val="tx1"/>
                </a:solidFill>
                <a:effectLst/>
                <a:latin typeface="Arial" pitchFamily="34" charset="0"/>
                <a:ea typeface="Calibri" pitchFamily="34" charset="0"/>
                <a:cs typeface="Arial" pitchFamily="34" charset="0"/>
              </a:rPr>
              <a:t>;</a:t>
            </a:r>
            <a:endParaRPr kumimoji="0" lang="en-US" sz="26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FA68F-A67C-462C-8B9E-2D30D4B4095E}"/>
              </a:ext>
            </a:extLst>
          </p:cNvPr>
          <p:cNvSpPr>
            <a:spLocks noGrp="1"/>
          </p:cNvSpPr>
          <p:nvPr>
            <p:ph type="ctrTitle"/>
          </p:nvPr>
        </p:nvSpPr>
        <p:spPr>
          <a:xfrm>
            <a:off x="1524000" y="1122363"/>
            <a:ext cx="9144000" cy="612169"/>
          </a:xfrm>
        </p:spPr>
        <p:txBody>
          <a:bodyPr>
            <a:normAutofit fontScale="90000"/>
          </a:bodyPr>
          <a:lstStyle/>
          <a:p>
            <a:endParaRPr lang="en-US" dirty="0"/>
          </a:p>
        </p:txBody>
      </p:sp>
      <p:pic>
        <p:nvPicPr>
          <p:cNvPr id="4" name="Picture 3" descr="Imagini pentru sigla fondul social european">
            <a:extLst>
              <a:ext uri="{FF2B5EF4-FFF2-40B4-BE49-F238E27FC236}">
                <a16:creationId xmlns:a16="http://schemas.microsoft.com/office/drawing/2014/main" id="{899E0957-79FE-40BE-A0BD-6A8F36584C3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1566689" cy="946298"/>
          </a:xfrm>
          <a:prstGeom prst="rect">
            <a:avLst/>
          </a:prstGeom>
          <a:noFill/>
          <a:ln>
            <a:noFill/>
          </a:ln>
        </p:spPr>
      </p:pic>
      <p:graphicFrame>
        <p:nvGraphicFramePr>
          <p:cNvPr id="3" name="Table 2">
            <a:extLst>
              <a:ext uri="{FF2B5EF4-FFF2-40B4-BE49-F238E27FC236}">
                <a16:creationId xmlns:a16="http://schemas.microsoft.com/office/drawing/2014/main" id="{D1BCDD2B-4CEE-4BC2-AEFC-93C43FD67DDC}"/>
              </a:ext>
            </a:extLst>
          </p:cNvPr>
          <p:cNvGraphicFramePr>
            <a:graphicFrameLocks noGrp="1"/>
          </p:cNvGraphicFramePr>
          <p:nvPr>
            <p:extLst>
              <p:ext uri="{D42A27DB-BD31-4B8C-83A1-F6EECF244321}">
                <p14:modId xmlns:p14="http://schemas.microsoft.com/office/powerpoint/2010/main" val="1708752842"/>
              </p:ext>
            </p:extLst>
          </p:nvPr>
        </p:nvGraphicFramePr>
        <p:xfrm>
          <a:off x="138222" y="1122361"/>
          <a:ext cx="12053777" cy="5735638"/>
        </p:xfrm>
        <a:graphic>
          <a:graphicData uri="http://schemas.openxmlformats.org/drawingml/2006/table">
            <a:tbl>
              <a:tblPr/>
              <a:tblGrid>
                <a:gridCol w="3042398">
                  <a:extLst>
                    <a:ext uri="{9D8B030D-6E8A-4147-A177-3AD203B41FA5}">
                      <a16:colId xmlns:a16="http://schemas.microsoft.com/office/drawing/2014/main" val="3335916655"/>
                    </a:ext>
                  </a:extLst>
                </a:gridCol>
                <a:gridCol w="2351918">
                  <a:extLst>
                    <a:ext uri="{9D8B030D-6E8A-4147-A177-3AD203B41FA5}">
                      <a16:colId xmlns:a16="http://schemas.microsoft.com/office/drawing/2014/main" val="1087958437"/>
                    </a:ext>
                  </a:extLst>
                </a:gridCol>
                <a:gridCol w="4118011">
                  <a:extLst>
                    <a:ext uri="{9D8B030D-6E8A-4147-A177-3AD203B41FA5}">
                      <a16:colId xmlns:a16="http://schemas.microsoft.com/office/drawing/2014/main" val="3455479907"/>
                    </a:ext>
                  </a:extLst>
                </a:gridCol>
                <a:gridCol w="2541450">
                  <a:extLst>
                    <a:ext uri="{9D8B030D-6E8A-4147-A177-3AD203B41FA5}">
                      <a16:colId xmlns:a16="http://schemas.microsoft.com/office/drawing/2014/main" val="388506526"/>
                    </a:ext>
                  </a:extLst>
                </a:gridCol>
              </a:tblGrid>
              <a:tr h="573564">
                <a:tc>
                  <a:txBody>
                    <a:bodyPr/>
                    <a:lstStyle/>
                    <a:p>
                      <a:pPr algn="ctr"/>
                      <a:r>
                        <a:rPr lang="ro-RO" sz="1800" b="1" dirty="0">
                          <a:effectLst/>
                          <a:latin typeface="Arial" pitchFamily="34" charset="0"/>
                          <a:cs typeface="Arial" pitchFamily="34" charset="0"/>
                        </a:rPr>
                        <a:t>Capitol/Subcapitol Norma tehnică existentă</a:t>
                      </a:r>
                      <a:endParaRPr lang="ro-RO" sz="1800" dirty="0">
                        <a:effectLst/>
                        <a:latin typeface="Arial" pitchFamily="34" charset="0"/>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Arial" pitchFamily="34" charset="0"/>
                          <a:cs typeface="Arial" pitchFamily="34" charset="0"/>
                        </a:rPr>
                        <a:t>Aspecte eliminate</a:t>
                      </a:r>
                      <a:endParaRPr lang="ro-RO" sz="1800" dirty="0">
                        <a:effectLst/>
                        <a:latin typeface="Arial" pitchFamily="34" charset="0"/>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Arial" pitchFamily="34" charset="0"/>
                          <a:cs typeface="Arial" pitchFamily="34" charset="0"/>
                        </a:rPr>
                        <a:t>Aspecte modificate/nou introduse</a:t>
                      </a:r>
                      <a:endParaRPr lang="ro-RO" sz="1800" dirty="0">
                        <a:effectLst/>
                        <a:latin typeface="Arial" pitchFamily="34" charset="0"/>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Arial" pitchFamily="34" charset="0"/>
                          <a:cs typeface="Arial" pitchFamily="34" charset="0"/>
                        </a:rPr>
                        <a:t>Observații/</a:t>
                      </a:r>
                    </a:p>
                    <a:p>
                      <a:pPr algn="ctr"/>
                      <a:r>
                        <a:rPr lang="ro-RO" sz="1800" b="1" dirty="0">
                          <a:effectLst/>
                          <a:latin typeface="Arial" pitchFamily="34" charset="0"/>
                          <a:cs typeface="Arial" pitchFamily="34" charset="0"/>
                        </a:rPr>
                        <a:t>Argumente</a:t>
                      </a:r>
                      <a:endParaRPr lang="ro-RO" sz="1800" dirty="0">
                        <a:effectLst/>
                        <a:latin typeface="Arial" pitchFamily="34" charset="0"/>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50006506"/>
                  </a:ext>
                </a:extLst>
              </a:tr>
              <a:tr h="2867819">
                <a:tc>
                  <a:txBody>
                    <a:bodyPr/>
                    <a:lstStyle/>
                    <a:p>
                      <a:r>
                        <a:rPr lang="ro-RO" sz="1800" b="1" kern="1200" dirty="0">
                          <a:solidFill>
                            <a:schemeClr val="tx1"/>
                          </a:solidFill>
                          <a:effectLst/>
                          <a:latin typeface="Arial" pitchFamily="34" charset="0"/>
                          <a:ea typeface="+mn-ea"/>
                          <a:cs typeface="Arial" pitchFamily="34" charset="0"/>
                        </a:rPr>
                        <a:t> 1</a:t>
                      </a:r>
                      <a:r>
                        <a:rPr lang="ro-RO" sz="1800" b="1" dirty="0">
                          <a:effectLst/>
                          <a:latin typeface="Arial" pitchFamily="34" charset="0"/>
                          <a:ea typeface="Times New Roman" panose="02020603050405020304" pitchFamily="18" charset="0"/>
                          <a:cs typeface="Arial" pitchFamily="34" charset="0"/>
                        </a:rPr>
                        <a:t>.3. Recomandări de ordin general privind aplicarea lucrărilor de îngrijire şi conducere </a:t>
                      </a:r>
                      <a:r>
                        <a:rPr lang="en-US" sz="1800" b="1" dirty="0">
                          <a:effectLst/>
                          <a:latin typeface="Arial" pitchFamily="34" charset="0"/>
                          <a:ea typeface="Calibri" panose="020F0502020204030204" pitchFamily="34" charset="0"/>
                          <a:cs typeface="Arial" pitchFamily="34" charset="0"/>
                        </a:rPr>
                        <a:t>a </a:t>
                      </a:r>
                      <a:r>
                        <a:rPr lang="en-US" sz="1800" b="1" dirty="0" err="1">
                          <a:effectLst/>
                          <a:latin typeface="Arial" pitchFamily="34" charset="0"/>
                          <a:ea typeface="Calibri" panose="020F0502020204030204" pitchFamily="34" charset="0"/>
                          <a:cs typeface="Arial" pitchFamily="34" charset="0"/>
                        </a:rPr>
                        <a:t>arboretelor</a:t>
                      </a:r>
                      <a:endParaRPr lang="ro-RO" sz="1800" b="1" kern="1200" dirty="0">
                        <a:solidFill>
                          <a:schemeClr val="tx1"/>
                        </a:solidFill>
                        <a:effectLst/>
                        <a:latin typeface="Arial" pitchFamily="34" charset="0"/>
                        <a:ea typeface="+mn-ea"/>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2">
                  <a:txBody>
                    <a:bodyPr/>
                    <a:lstStyle/>
                    <a:p>
                      <a:r>
                        <a:rPr lang="ro-RO" sz="1800" b="0" kern="1200" dirty="0">
                          <a:solidFill>
                            <a:schemeClr val="tx1"/>
                          </a:solidFill>
                          <a:effectLst/>
                          <a:latin typeface="Arial" pitchFamily="34" charset="0"/>
                          <a:ea typeface="+mn-ea"/>
                          <a:cs typeface="Arial" pitchFamily="34" charset="0"/>
                        </a:rPr>
                        <a:t>Subcapitolele</a:t>
                      </a:r>
                      <a:r>
                        <a:rPr lang="ro-RO" sz="1800" b="0" kern="1200" baseline="0" dirty="0">
                          <a:solidFill>
                            <a:schemeClr val="tx1"/>
                          </a:solidFill>
                          <a:effectLst/>
                          <a:latin typeface="Arial" pitchFamily="34" charset="0"/>
                          <a:ea typeface="+mn-ea"/>
                          <a:cs typeface="Arial" pitchFamily="34" charset="0"/>
                        </a:rPr>
                        <a:t> sunt incluse în </a:t>
                      </a:r>
                      <a:r>
                        <a:rPr lang="ro-RO" sz="1800" b="0" i="1" kern="1200" dirty="0">
                          <a:solidFill>
                            <a:schemeClr val="tx1"/>
                          </a:solidFill>
                          <a:latin typeface="Arial" pitchFamily="34" charset="0"/>
                          <a:ea typeface="+mn-ea"/>
                          <a:cs typeface="Arial" pitchFamily="34" charset="0"/>
                        </a:rPr>
                        <a:t>Aplicarea lucrărilor de îngrijire şi conducere a arboretelor</a:t>
                      </a:r>
                      <a:endParaRPr lang="ro-RO" sz="1800" b="0" i="1" kern="1200" dirty="0">
                        <a:solidFill>
                          <a:schemeClr val="tx1"/>
                        </a:solidFill>
                        <a:effectLst/>
                        <a:latin typeface="Arial" pitchFamily="34" charset="0"/>
                        <a:ea typeface="+mn-ea"/>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latinLnBrk="0"/>
                      <a:r>
                        <a:rPr lang="ro-RO" sz="1800" b="0" u="none" noProof="0" dirty="0">
                          <a:effectLst/>
                          <a:latin typeface="Arial" pitchFamily="34" charset="0"/>
                          <a:ea typeface="Times New Roman" panose="02020603050405020304" pitchFamily="18" charset="0"/>
                          <a:cs typeface="Arial" pitchFamily="34" charset="0"/>
                        </a:rPr>
                        <a:t>S-au prevăzut măsuri pentru conservarea și ameliorarea biodiversitatii </a:t>
                      </a:r>
                      <a:r>
                        <a:rPr lang="ro-RO" sz="1800" b="0" u="none" noProof="0" dirty="0">
                          <a:effectLst/>
                          <a:latin typeface="Arial" pitchFamily="34" charset="0"/>
                          <a:ea typeface="Calibri" panose="020F0502020204030204" pitchFamily="34" charset="0"/>
                          <a:cs typeface="Arial" pitchFamily="34" charset="0"/>
                        </a:rPr>
                        <a:t>ecosistemelor forestiere şi protejării unor specii de faună periclitate (</a:t>
                      </a:r>
                      <a:r>
                        <a:rPr lang="ro-RO" sz="1800" b="0" i="1" u="none" noProof="0" dirty="0">
                          <a:effectLst/>
                          <a:latin typeface="Arial" pitchFamily="34" charset="0"/>
                          <a:ea typeface="Calibri" panose="020F0502020204030204" pitchFamily="34" charset="0"/>
                          <a:cs typeface="Arial" pitchFamily="34" charset="0"/>
                        </a:rPr>
                        <a:t>Exemplu: păstrarea unui nr. de 3-5 arbori uscaţi sau scorburoşi/ha,</a:t>
                      </a:r>
                      <a:r>
                        <a:rPr lang="ro-RO" sz="1800" b="0" i="1" u="none" baseline="0" noProof="0" dirty="0">
                          <a:effectLst/>
                          <a:latin typeface="Arial" pitchFamily="34" charset="0"/>
                          <a:ea typeface="Calibri" panose="020F0502020204030204" pitchFamily="34" charset="0"/>
                          <a:cs typeface="Arial" pitchFamily="34" charset="0"/>
                        </a:rPr>
                        <a:t> </a:t>
                      </a:r>
                      <a:r>
                        <a:rPr lang="ro-RO" sz="1800" b="0" i="1" u="none" noProof="0" dirty="0">
                          <a:effectLst/>
                          <a:latin typeface="Arial" pitchFamily="34" charset="0"/>
                          <a:ea typeface="Calibri" panose="020F0502020204030204" pitchFamily="34" charset="0"/>
                          <a:cs typeface="Arial" pitchFamily="34" charset="0"/>
                        </a:rPr>
                        <a:t> păstrarea în compoziţia arboretelor, păstrarea în proporţie redusă, a unor specii </a:t>
                      </a:r>
                      <a:r>
                        <a:rPr lang="ro-RO" sz="1800" b="0" i="1" u="none" kern="1200" noProof="0" dirty="0">
                          <a:solidFill>
                            <a:schemeClr val="tx1"/>
                          </a:solidFill>
                          <a:effectLst/>
                          <a:latin typeface="Arial" pitchFamily="34" charset="0"/>
                          <a:ea typeface="+mn-ea"/>
                          <a:cs typeface="Arial" pitchFamily="34" charset="0"/>
                        </a:rPr>
                        <a:t>de arbori și arbuști, pentru hrana unor mamifere proteja</a:t>
                      </a:r>
                      <a:r>
                        <a:rPr lang="ro-RO" sz="1800" b="0" u="none" kern="1200" noProof="0" dirty="0">
                          <a:solidFill>
                            <a:schemeClr val="tx1"/>
                          </a:solidFill>
                          <a:effectLst/>
                          <a:latin typeface="Arial" pitchFamily="34" charset="0"/>
                          <a:ea typeface="+mn-ea"/>
                          <a:cs typeface="Arial" pitchFamily="34" charset="0"/>
                        </a:rPr>
                        <a:t>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ro-RO" sz="1400" kern="1200" dirty="0">
                          <a:solidFill>
                            <a:schemeClr val="tx1"/>
                          </a:solidFill>
                          <a:latin typeface="Arial" pitchFamily="34" charset="0"/>
                          <a:ea typeface="+mn-ea"/>
                          <a:cs typeface="Arial" pitchFamily="34" charset="0"/>
                        </a:rPr>
                        <a:t>- conservarea şi ameliorarea biodiversităţii ecosistemelor forestiere constituie o preocupare primordială în cadrul lucrărilor de îngrijire şi conducere a arboretelor</a:t>
                      </a:r>
                    </a:p>
                    <a:p>
                      <a:r>
                        <a:rPr lang="ro-RO" sz="1400" kern="1200" dirty="0">
                          <a:solidFill>
                            <a:schemeClr val="tx1"/>
                          </a:solidFill>
                          <a:latin typeface="Arial" pitchFamily="34" charset="0"/>
                          <a:ea typeface="+mn-ea"/>
                          <a:cs typeface="Arial" pitchFamily="34" charset="0"/>
                        </a:rPr>
                        <a:t>- corelarea</a:t>
                      </a:r>
                      <a:r>
                        <a:rPr lang="ro-RO" sz="1400" kern="1200" baseline="0" dirty="0">
                          <a:solidFill>
                            <a:schemeClr val="tx1"/>
                          </a:solidFill>
                          <a:latin typeface="Arial" pitchFamily="34" charset="0"/>
                          <a:ea typeface="+mn-ea"/>
                          <a:cs typeface="Arial" pitchFamily="34" charset="0"/>
                        </a:rPr>
                        <a:t> tehnicii de execuție a lucrărilor de îngrijire cu măsurile pentru </a:t>
                      </a:r>
                      <a:r>
                        <a:rPr lang="ro-RO" sz="1400" kern="1200" dirty="0">
                          <a:solidFill>
                            <a:schemeClr val="tx1"/>
                          </a:solidFill>
                          <a:latin typeface="Arial" pitchFamily="34" charset="0"/>
                          <a:ea typeface="+mn-ea"/>
                          <a:cs typeface="Arial" pitchFamily="34" charset="0"/>
                        </a:rPr>
                        <a:t>conservarea și ameliorarea biodiversității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32095865"/>
                  </a:ext>
                </a:extLst>
              </a:tr>
              <a:tr h="2294255">
                <a:tc>
                  <a:txBody>
                    <a:bodyPr/>
                    <a:lstStyle/>
                    <a:p>
                      <a:r>
                        <a:rPr lang="ro-RO" sz="1800" b="1" kern="1200" dirty="0">
                          <a:solidFill>
                            <a:schemeClr val="tx1"/>
                          </a:solidFill>
                          <a:effectLst/>
                          <a:latin typeface="Arial" pitchFamily="34" charset="0"/>
                          <a:ea typeface="+mn-ea"/>
                          <a:cs typeface="Arial" pitchFamily="34" charset="0"/>
                        </a:rPr>
                        <a:t>1.5. Intensitatea tăierilor de îngrijire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vMerge="1">
                  <a:txBody>
                    <a:bodyPr/>
                    <a:lstStyle/>
                    <a:p>
                      <a:endParaRPr lang="ro-RO" sz="1800" b="1" kern="1200" dirty="0">
                        <a:solidFill>
                          <a:schemeClr val="tx1"/>
                        </a:solidFill>
                        <a:effectLst/>
                        <a:latin typeface="Arial" pitchFamily="34" charset="0"/>
                        <a:ea typeface="+mn-ea"/>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ro-RO" sz="1800" b="0" kern="1200" dirty="0">
                          <a:solidFill>
                            <a:schemeClr val="tx1"/>
                          </a:solidFill>
                          <a:effectLst/>
                          <a:latin typeface="Arial" pitchFamily="34" charset="0"/>
                          <a:ea typeface="+mn-ea"/>
                          <a:cs typeface="Arial" pitchFamily="34" charset="0"/>
                        </a:rPr>
                        <a:t>Îmbunătățirea și clarificarea</a:t>
                      </a:r>
                      <a:r>
                        <a:rPr lang="ro-RO" sz="1800" b="0" kern="1200" baseline="0" dirty="0">
                          <a:solidFill>
                            <a:schemeClr val="tx1"/>
                          </a:solidFill>
                          <a:effectLst/>
                          <a:latin typeface="Arial" pitchFamily="34" charset="0"/>
                          <a:ea typeface="+mn-ea"/>
                          <a:cs typeface="Arial" pitchFamily="34" charset="0"/>
                        </a:rPr>
                        <a:t> </a:t>
                      </a:r>
                      <a:r>
                        <a:rPr lang="ro-RO" sz="1800" b="0" kern="1200" dirty="0">
                          <a:solidFill>
                            <a:schemeClr val="tx1"/>
                          </a:solidFill>
                          <a:effectLst/>
                          <a:latin typeface="Arial" pitchFamily="34" charset="0"/>
                          <a:ea typeface="+mn-ea"/>
                          <a:cs typeface="Arial" pitchFamily="34" charset="0"/>
                        </a:rPr>
                        <a:t>modului de stabilire a intesității lucrărilor</a:t>
                      </a:r>
                      <a:r>
                        <a:rPr lang="ro-RO" sz="1800" b="0" kern="1200" baseline="0" dirty="0">
                          <a:solidFill>
                            <a:schemeClr val="tx1"/>
                          </a:solidFill>
                          <a:effectLst/>
                          <a:latin typeface="Arial" pitchFamily="34" charset="0"/>
                          <a:ea typeface="+mn-ea"/>
                          <a:cs typeface="Arial" pitchFamily="34" charset="0"/>
                        </a:rPr>
                        <a:t> de îngrijire (cu referire specială la degajări, curățiri și prima răritură). </a:t>
                      </a:r>
                      <a:endParaRPr lang="ro-RO" sz="1800" b="0" kern="1200" dirty="0">
                        <a:solidFill>
                          <a:schemeClr val="tx1"/>
                        </a:solidFill>
                        <a:effectLst/>
                        <a:latin typeface="Arial" pitchFamily="34" charset="0"/>
                        <a:ea typeface="+mn-ea"/>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o-RO" sz="1600" b="1" kern="1200" dirty="0">
                          <a:solidFill>
                            <a:schemeClr val="tx1"/>
                          </a:solidFill>
                          <a:effectLst/>
                          <a:latin typeface="Arial" pitchFamily="34" charset="0"/>
                          <a:ea typeface="+mn-ea"/>
                          <a:cs typeface="Arial" pitchFamily="34" charset="0"/>
                        </a:rPr>
                        <a:t>Exemplu:</a:t>
                      </a:r>
                      <a:r>
                        <a:rPr lang="ro-RO" sz="1600" b="1" kern="1200" baseline="0" dirty="0">
                          <a:solidFill>
                            <a:schemeClr val="tx1"/>
                          </a:solidFill>
                          <a:effectLst/>
                          <a:latin typeface="Arial" pitchFamily="34" charset="0"/>
                          <a:ea typeface="+mn-ea"/>
                          <a:cs typeface="Arial" pitchFamily="34" charset="0"/>
                        </a:rPr>
                        <a:t> </a:t>
                      </a:r>
                      <a:r>
                        <a:rPr lang="ro-RO" sz="1400" kern="1200" dirty="0">
                          <a:solidFill>
                            <a:schemeClr val="tx1"/>
                          </a:solidFill>
                          <a:latin typeface="Arial" pitchFamily="34" charset="0"/>
                          <a:ea typeface="+mn-ea"/>
                          <a:cs typeface="Arial" pitchFamily="34" charset="0"/>
                        </a:rPr>
                        <a:t>Pentru </a:t>
                      </a:r>
                      <a:r>
                        <a:rPr lang="ro-RO" sz="1400" i="1" kern="1200" dirty="0">
                          <a:solidFill>
                            <a:schemeClr val="tx1"/>
                          </a:solidFill>
                          <a:latin typeface="Arial" pitchFamily="34" charset="0"/>
                          <a:ea typeface="+mn-ea"/>
                          <a:cs typeface="Arial" pitchFamily="34" charset="0"/>
                        </a:rPr>
                        <a:t>degajări și</a:t>
                      </a:r>
                      <a:r>
                        <a:rPr lang="ro-RO" sz="1400" kern="1200" dirty="0">
                          <a:solidFill>
                            <a:schemeClr val="tx1"/>
                          </a:solidFill>
                          <a:latin typeface="Arial" pitchFamily="34" charset="0"/>
                          <a:ea typeface="+mn-ea"/>
                          <a:cs typeface="Arial" pitchFamily="34" charset="0"/>
                        </a:rPr>
                        <a:t> </a:t>
                      </a:r>
                      <a:r>
                        <a:rPr lang="ro-RO" sz="1400" i="1" kern="1200" dirty="0">
                          <a:solidFill>
                            <a:schemeClr val="tx1"/>
                          </a:solidFill>
                          <a:latin typeface="Arial" pitchFamily="34" charset="0"/>
                          <a:ea typeface="+mn-ea"/>
                          <a:cs typeface="Arial" pitchFamily="34" charset="0"/>
                        </a:rPr>
                        <a:t>curăţiri</a:t>
                      </a:r>
                      <a:r>
                        <a:rPr lang="ro-RO" sz="1400" kern="1200" dirty="0">
                          <a:solidFill>
                            <a:schemeClr val="tx1"/>
                          </a:solidFill>
                          <a:latin typeface="Arial" pitchFamily="34" charset="0"/>
                          <a:ea typeface="+mn-ea"/>
                          <a:cs typeface="Arial" pitchFamily="34" charset="0"/>
                        </a:rPr>
                        <a:t> intensitatea se exprimă prin diferenţa dintre </a:t>
                      </a:r>
                      <a:r>
                        <a:rPr lang="ro-RO" sz="1400" i="1" kern="1200" dirty="0">
                          <a:solidFill>
                            <a:schemeClr val="tx1"/>
                          </a:solidFill>
                          <a:latin typeface="Arial" pitchFamily="34" charset="0"/>
                          <a:ea typeface="+mn-ea"/>
                          <a:cs typeface="Arial" pitchFamily="34" charset="0"/>
                        </a:rPr>
                        <a:t>gradul de închidere a coronamentului</a:t>
                      </a:r>
                      <a:r>
                        <a:rPr lang="ro-RO" sz="1400" kern="1200" dirty="0">
                          <a:solidFill>
                            <a:schemeClr val="tx1"/>
                          </a:solidFill>
                          <a:latin typeface="Arial" pitchFamily="34" charset="0"/>
                          <a:ea typeface="+mn-ea"/>
                          <a:cs typeface="Arial" pitchFamily="34" charset="0"/>
                        </a:rPr>
                        <a:t>, înainte şi după efectuarea intervenţiei. La </a:t>
                      </a:r>
                      <a:r>
                        <a:rPr lang="ro-RO" sz="1400" i="1" kern="1200" dirty="0">
                          <a:solidFill>
                            <a:schemeClr val="tx1"/>
                          </a:solidFill>
                          <a:latin typeface="Arial" pitchFamily="34" charset="0"/>
                          <a:ea typeface="+mn-ea"/>
                          <a:cs typeface="Arial" pitchFamily="34" charset="0"/>
                        </a:rPr>
                        <a:t>curăţiri</a:t>
                      </a:r>
                      <a:r>
                        <a:rPr lang="ro-RO" sz="1400" kern="1200" dirty="0">
                          <a:solidFill>
                            <a:schemeClr val="tx1"/>
                          </a:solidFill>
                          <a:latin typeface="Arial" pitchFamily="34" charset="0"/>
                          <a:ea typeface="+mn-ea"/>
                          <a:cs typeface="Arial" pitchFamily="34" charset="0"/>
                        </a:rPr>
                        <a:t> sau la prima </a:t>
                      </a:r>
                      <a:r>
                        <a:rPr lang="ro-RO" sz="1400" i="1" kern="1200" dirty="0">
                          <a:solidFill>
                            <a:schemeClr val="tx1"/>
                          </a:solidFill>
                          <a:latin typeface="Arial" pitchFamily="34" charset="0"/>
                          <a:ea typeface="+mn-ea"/>
                          <a:cs typeface="Arial" pitchFamily="34" charset="0"/>
                        </a:rPr>
                        <a:t>răritură</a:t>
                      </a:r>
                      <a:r>
                        <a:rPr lang="ro-RO" sz="1400" kern="1200" dirty="0">
                          <a:solidFill>
                            <a:schemeClr val="tx1"/>
                          </a:solidFill>
                          <a:latin typeface="Arial" pitchFamily="34" charset="0"/>
                          <a:ea typeface="+mn-ea"/>
                          <a:cs typeface="Arial" pitchFamily="34" charset="0"/>
                        </a:rPr>
                        <a:t>, aceasta se poate evidenţia și prin indicele de desime.</a:t>
                      </a:r>
                    </a:p>
                    <a:p>
                      <a:endParaRPr lang="ro-RO" sz="1600" b="1" kern="1200" dirty="0">
                        <a:solidFill>
                          <a:schemeClr val="tx1"/>
                        </a:solidFill>
                        <a:effectLst/>
                        <a:latin typeface="Arial" pitchFamily="34" charset="0"/>
                        <a:ea typeface="+mn-ea"/>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500008923"/>
                  </a:ext>
                </a:extLst>
              </a:tr>
            </a:tbl>
          </a:graphicData>
        </a:graphic>
      </p:graphicFrame>
      <p:sp>
        <p:nvSpPr>
          <p:cNvPr id="6" name="Rectangle 1">
            <a:extLst>
              <a:ext uri="{FF2B5EF4-FFF2-40B4-BE49-F238E27FC236}">
                <a16:creationId xmlns:a16="http://schemas.microsoft.com/office/drawing/2014/main" id="{C4FE5B0C-BADA-4585-B0ED-F6E67BD0D616}"/>
              </a:ext>
            </a:extLst>
          </p:cNvPr>
          <p:cNvSpPr>
            <a:spLocks noChangeArrowheads="1"/>
          </p:cNvSpPr>
          <p:nvPr/>
        </p:nvSpPr>
        <p:spPr bwMode="auto">
          <a:xfrm>
            <a:off x="3071813" y="3458634"/>
            <a:ext cx="631325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ro-RO" altLang="ro-RO" sz="1800" b="0" i="0" u="none" strike="noStrike" cap="none" normalizeH="0" baseline="0">
                <a:ln>
                  <a:noFill/>
                </a:ln>
                <a:solidFill>
                  <a:schemeClr val="tx1"/>
                </a:solidFill>
                <a:effectLst/>
                <a:latin typeface="Arial" panose="020B0604020202020204" pitchFamily="34" charset="0"/>
              </a:rPr>
            </a:br>
            <a:endParaRPr kumimoji="0" lang="ro-RO" altLang="ro-RO" sz="1800" b="0" i="0" u="none" strike="noStrike" cap="none" normalizeH="0" baseline="0">
              <a:ln>
                <a:noFill/>
              </a:ln>
              <a:solidFill>
                <a:schemeClr val="tx1"/>
              </a:solidFill>
              <a:effectLst/>
              <a:latin typeface="Arial" panose="020B0604020202020204" pitchFamily="34" charset="0"/>
            </a:endParaRPr>
          </a:p>
        </p:txBody>
      </p:sp>
      <p:sp>
        <p:nvSpPr>
          <p:cNvPr id="5" name="TextBox 4">
            <a:extLst>
              <a:ext uri="{FF2B5EF4-FFF2-40B4-BE49-F238E27FC236}">
                <a16:creationId xmlns:a16="http://schemas.microsoft.com/office/drawing/2014/main" id="{E570C5A6-3D2B-4F1C-ABAC-AD0C544D498B}"/>
              </a:ext>
            </a:extLst>
          </p:cNvPr>
          <p:cNvSpPr txBox="1"/>
          <p:nvPr/>
        </p:nvSpPr>
        <p:spPr>
          <a:xfrm>
            <a:off x="1097280" y="730854"/>
            <a:ext cx="10469409" cy="430887"/>
          </a:xfrm>
          <a:prstGeom prst="rect">
            <a:avLst/>
          </a:prstGeom>
          <a:noFill/>
        </p:spPr>
        <p:txBody>
          <a:bodyPr wrap="square" rtlCol="0">
            <a:spAutoFit/>
          </a:bodyPr>
          <a:lstStyle/>
          <a:p>
            <a:r>
              <a:rPr lang="ro-RO" sz="2200" b="1" dirty="0"/>
              <a:t>4</a:t>
            </a:r>
            <a:r>
              <a:rPr lang="en-US" sz="2200" b="1" dirty="0"/>
              <a:t>. ASPECTE CARE </a:t>
            </a:r>
            <a:r>
              <a:rPr lang="ro-RO" sz="2200" b="1" dirty="0"/>
              <a:t>AU </a:t>
            </a:r>
            <a:r>
              <a:rPr lang="en-US" sz="2200" b="1" dirty="0"/>
              <a:t>STA</a:t>
            </a:r>
            <a:r>
              <a:rPr lang="ro-RO" sz="2200" b="1" dirty="0"/>
              <a:t>T</a:t>
            </a:r>
            <a:r>
              <a:rPr lang="en-US" sz="2200" b="1" dirty="0"/>
              <a:t> LA BAZA ELABOR</a:t>
            </a:r>
            <a:r>
              <a:rPr lang="ro-RO" sz="2200" b="1" dirty="0"/>
              <a:t>Ă</a:t>
            </a:r>
            <a:r>
              <a:rPr lang="en-US" sz="2200" b="1" dirty="0"/>
              <a:t>RII PROCEDURII </a:t>
            </a:r>
            <a:r>
              <a:rPr lang="ro-RO" sz="2200" b="1" dirty="0"/>
              <a:t> SIMPLIFICATE </a:t>
            </a:r>
            <a:r>
              <a:rPr lang="en-US" sz="2200" b="1" dirty="0"/>
              <a:t> </a:t>
            </a:r>
          </a:p>
        </p:txBody>
      </p:sp>
    </p:spTree>
    <p:extLst>
      <p:ext uri="{BB962C8B-B14F-4D97-AF65-F5344CB8AC3E}">
        <p14:creationId xmlns:p14="http://schemas.microsoft.com/office/powerpoint/2010/main" val="5745675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53D02CC6-868A-461B-992A-11C1B803865A}"/>
              </a:ext>
            </a:extLst>
          </p:cNvPr>
          <p:cNvPicPr>
            <a:picLocks noChangeAspect="1"/>
          </p:cNvPicPr>
          <p:nvPr/>
        </p:nvPicPr>
        <p:blipFill rotWithShape="1">
          <a:blip r:embed="rId3"/>
          <a:srcRect b="60086"/>
          <a:stretch/>
        </p:blipFill>
        <p:spPr>
          <a:xfrm>
            <a:off x="10375271" y="5859845"/>
            <a:ext cx="1816729" cy="998155"/>
          </a:xfrm>
          <a:prstGeom prst="rect">
            <a:avLst/>
          </a:prstGeom>
        </p:spPr>
      </p:pic>
      <p:sp>
        <p:nvSpPr>
          <p:cNvPr id="9" name="Subtitle 2">
            <a:extLst>
              <a:ext uri="{FF2B5EF4-FFF2-40B4-BE49-F238E27FC236}">
                <a16:creationId xmlns:a16="http://schemas.microsoft.com/office/drawing/2014/main" id="{BC0DF3B4-1F3B-476B-8E4F-68A5ABFBE559}"/>
              </a:ext>
            </a:extLst>
          </p:cNvPr>
          <p:cNvSpPr txBox="1">
            <a:spLocks/>
          </p:cNvSpPr>
          <p:nvPr/>
        </p:nvSpPr>
        <p:spPr>
          <a:xfrm>
            <a:off x="559584" y="938387"/>
            <a:ext cx="10927977" cy="5856792"/>
          </a:xfrm>
          <a:prstGeom prst="rect">
            <a:avLst/>
          </a:prstGeom>
        </p:spPr>
        <p:txBody>
          <a:bodyPr>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gn="ctr">
              <a:buNone/>
            </a:pPr>
            <a:r>
              <a:rPr lang="ro-RO" dirty="0"/>
              <a:t> </a:t>
            </a:r>
            <a:r>
              <a:rPr lang="ro-RO" sz="2200" b="1" dirty="0"/>
              <a:t>	</a:t>
            </a:r>
          </a:p>
          <a:p>
            <a:pPr marL="0" indent="0" algn="ctr">
              <a:buNone/>
            </a:pPr>
            <a:endParaRPr kumimoji="0" lang="ro-RO" sz="22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endParaRPr kumimoji="0" lang="ro-RO" sz="22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endParaRPr lang="ro-RO" sz="2200" dirty="0"/>
          </a:p>
          <a:p>
            <a:pPr marL="0" indent="0">
              <a:buNone/>
            </a:pPr>
            <a:r>
              <a:rPr lang="ro-RO" sz="2200" dirty="0"/>
              <a:t>		</a:t>
            </a:r>
            <a:endParaRPr lang="ro-RO" dirty="0"/>
          </a:p>
          <a:p>
            <a:pPr marL="0" indent="0">
              <a:buNone/>
            </a:pPr>
            <a:endParaRPr lang="en-US" dirty="0"/>
          </a:p>
          <a:p>
            <a:pPr marL="0" indent="0">
              <a:buNone/>
            </a:pPr>
            <a:endParaRPr lang="en-US" dirty="0"/>
          </a:p>
          <a:p>
            <a:pPr marL="0" indent="0">
              <a:buNone/>
            </a:pPr>
            <a:endParaRPr lang="en-US" dirty="0"/>
          </a:p>
        </p:txBody>
      </p:sp>
      <p:pic>
        <p:nvPicPr>
          <p:cNvPr id="2" name="Picture 1">
            <a:extLst>
              <a:ext uri="{FF2B5EF4-FFF2-40B4-BE49-F238E27FC236}">
                <a16:creationId xmlns:a16="http://schemas.microsoft.com/office/drawing/2014/main" id="{761BA094-4EF5-4DC4-AFC4-5CC2EF200548}"/>
              </a:ext>
            </a:extLst>
          </p:cNvPr>
          <p:cNvPicPr>
            <a:picLocks noChangeAspect="1"/>
          </p:cNvPicPr>
          <p:nvPr/>
        </p:nvPicPr>
        <p:blipFill>
          <a:blip r:embed="rId4"/>
          <a:stretch>
            <a:fillRect/>
          </a:stretch>
        </p:blipFill>
        <p:spPr>
          <a:xfrm>
            <a:off x="1164695" y="0"/>
            <a:ext cx="9102117" cy="1079086"/>
          </a:xfrm>
          <a:prstGeom prst="rect">
            <a:avLst/>
          </a:prstGeom>
        </p:spPr>
      </p:pic>
      <p:pic>
        <p:nvPicPr>
          <p:cNvPr id="3" name="Picture 2">
            <a:extLst>
              <a:ext uri="{FF2B5EF4-FFF2-40B4-BE49-F238E27FC236}">
                <a16:creationId xmlns:a16="http://schemas.microsoft.com/office/drawing/2014/main" id="{FF5BB1D9-B378-46F7-9E22-383792C6C6BB}"/>
              </a:ext>
            </a:extLst>
          </p:cNvPr>
          <p:cNvPicPr>
            <a:picLocks noChangeAspect="1"/>
          </p:cNvPicPr>
          <p:nvPr/>
        </p:nvPicPr>
        <p:blipFill>
          <a:blip r:embed="rId5"/>
          <a:stretch>
            <a:fillRect/>
          </a:stretch>
        </p:blipFill>
        <p:spPr>
          <a:xfrm>
            <a:off x="0" y="6156899"/>
            <a:ext cx="890093" cy="701101"/>
          </a:xfrm>
          <a:prstGeom prst="rect">
            <a:avLst/>
          </a:prstGeom>
        </p:spPr>
      </p:pic>
      <p:graphicFrame>
        <p:nvGraphicFramePr>
          <p:cNvPr id="7" name="Table 6">
            <a:extLst>
              <a:ext uri="{FF2B5EF4-FFF2-40B4-BE49-F238E27FC236}">
                <a16:creationId xmlns:a16="http://schemas.microsoft.com/office/drawing/2014/main" id="{D1BCDD2B-4CEE-4BC2-AEFC-93C43FD67DDC}"/>
              </a:ext>
            </a:extLst>
          </p:cNvPr>
          <p:cNvGraphicFramePr>
            <a:graphicFrameLocks noGrp="1"/>
          </p:cNvGraphicFramePr>
          <p:nvPr>
            <p:extLst>
              <p:ext uri="{D42A27DB-BD31-4B8C-83A1-F6EECF244321}">
                <p14:modId xmlns:p14="http://schemas.microsoft.com/office/powerpoint/2010/main" val="1708752842"/>
              </p:ext>
            </p:extLst>
          </p:nvPr>
        </p:nvGraphicFramePr>
        <p:xfrm>
          <a:off x="139337" y="1079086"/>
          <a:ext cx="11948161" cy="4311331"/>
        </p:xfrm>
        <a:graphic>
          <a:graphicData uri="http://schemas.openxmlformats.org/drawingml/2006/table">
            <a:tbl>
              <a:tblPr/>
              <a:tblGrid>
                <a:gridCol w="3015740">
                  <a:extLst>
                    <a:ext uri="{9D8B030D-6E8A-4147-A177-3AD203B41FA5}">
                      <a16:colId xmlns:a16="http://schemas.microsoft.com/office/drawing/2014/main" val="3335916655"/>
                    </a:ext>
                  </a:extLst>
                </a:gridCol>
                <a:gridCol w="2331311">
                  <a:extLst>
                    <a:ext uri="{9D8B030D-6E8A-4147-A177-3AD203B41FA5}">
                      <a16:colId xmlns:a16="http://schemas.microsoft.com/office/drawing/2014/main" val="1087958437"/>
                    </a:ext>
                  </a:extLst>
                </a:gridCol>
                <a:gridCol w="4081928">
                  <a:extLst>
                    <a:ext uri="{9D8B030D-6E8A-4147-A177-3AD203B41FA5}">
                      <a16:colId xmlns:a16="http://schemas.microsoft.com/office/drawing/2014/main" val="3455479907"/>
                    </a:ext>
                  </a:extLst>
                </a:gridCol>
                <a:gridCol w="2519182">
                  <a:extLst>
                    <a:ext uri="{9D8B030D-6E8A-4147-A177-3AD203B41FA5}">
                      <a16:colId xmlns:a16="http://schemas.microsoft.com/office/drawing/2014/main" val="388506526"/>
                    </a:ext>
                  </a:extLst>
                </a:gridCol>
              </a:tblGrid>
              <a:tr h="545383">
                <a:tc>
                  <a:txBody>
                    <a:bodyPr/>
                    <a:lstStyle/>
                    <a:p>
                      <a:pPr algn="ctr"/>
                      <a:r>
                        <a:rPr lang="ro-RO" sz="1800" b="1" dirty="0">
                          <a:effectLst/>
                          <a:latin typeface="Calibri" panose="020F0502020204030204" pitchFamily="34" charset="0"/>
                        </a:rPr>
                        <a:t>Capitol/Subcapitol Norma tehnică existentă</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eliminate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modificate/nou introduse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Observații/Argumente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50006506"/>
                  </a:ext>
                </a:extLst>
              </a:tr>
              <a:tr h="120623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o-RO" sz="1800" b="1" kern="1200" dirty="0">
                          <a:solidFill>
                            <a:schemeClr val="tx1"/>
                          </a:solidFill>
                          <a:effectLst/>
                          <a:latin typeface="Arial" pitchFamily="34" charset="0"/>
                          <a:ea typeface="+mn-ea"/>
                          <a:cs typeface="Arial" pitchFamily="34" charset="0"/>
                        </a:rPr>
                        <a:t> </a:t>
                      </a:r>
                      <a:r>
                        <a:rPr lang="ro-RO" sz="1800" b="1" kern="0" dirty="0">
                          <a:solidFill>
                            <a:schemeClr val="tx1"/>
                          </a:solidFill>
                          <a:effectLst/>
                          <a:latin typeface="Arial" pitchFamily="34" charset="0"/>
                          <a:ea typeface="+mn-ea"/>
                          <a:cs typeface="Arial" pitchFamily="34" charset="0"/>
                        </a:rPr>
                        <a:t>2</a:t>
                      </a:r>
                      <a:r>
                        <a:rPr lang="ro-RO" sz="1800" b="1" kern="0" dirty="0">
                          <a:effectLst/>
                          <a:latin typeface="Arial" pitchFamily="34" charset="0"/>
                          <a:ea typeface="Times New Roman" panose="02020603050405020304" pitchFamily="18" charset="0"/>
                          <a:cs typeface="Arial" pitchFamily="34" charset="0"/>
                        </a:rPr>
                        <a:t>. Principalele lucrări de îngrijire şi conducere a arboretelor</a:t>
                      </a:r>
                      <a:endParaRPr lang="en-US" sz="1800" b="1" kern="0" dirty="0">
                        <a:effectLst/>
                        <a:latin typeface="Arial" pitchFamily="34" charset="0"/>
                        <a:ea typeface="Times New Roman" panose="02020603050405020304" pitchFamily="18" charset="0"/>
                        <a:cs typeface="Arial" pitchFamily="34" charset="0"/>
                      </a:endParaRPr>
                    </a:p>
                    <a:p>
                      <a:endParaRPr lang="ro-RO" sz="1800" b="1" kern="1200" dirty="0">
                        <a:solidFill>
                          <a:schemeClr val="tx1"/>
                        </a:solidFill>
                        <a:effectLst/>
                        <a:latin typeface="Arial" pitchFamily="34" charset="0"/>
                        <a:ea typeface="+mn-ea"/>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o-RO" sz="1800" noProof="0" dirty="0">
                          <a:effectLst/>
                          <a:latin typeface="Arial" pitchFamily="34" charset="0"/>
                          <a:ea typeface="Calibri" panose="020F0502020204030204" pitchFamily="34" charset="0"/>
                          <a:cs typeface="Arial" pitchFamily="34" charset="0"/>
                        </a:rPr>
                        <a:t>s-a renunțat la prezentarea  foarte detaliată a lucrărilor, a tehnicilor si a mijloacelor de executare a lucrărilor de îngrijire, </a:t>
                      </a:r>
                      <a:endParaRPr lang="ro-RO" sz="1800" noProof="0" dirty="0">
                        <a:latin typeface="Arial" pitchFamily="34" charset="0"/>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latinLnBrk="0"/>
                      <a:endParaRPr lang="ro-RO" sz="1800" b="0" u="none" kern="1200" dirty="0">
                        <a:solidFill>
                          <a:schemeClr val="tx1"/>
                        </a:solidFill>
                        <a:effectLst/>
                        <a:latin typeface="Arial" pitchFamily="34" charset="0"/>
                        <a:ea typeface="+mn-ea"/>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o-RO" sz="1600" noProof="0" dirty="0">
                          <a:effectLst/>
                          <a:latin typeface="Times New Roman" pitchFamily="18" charset="0"/>
                          <a:ea typeface="Calibri" panose="020F0502020204030204" pitchFamily="34" charset="0"/>
                          <a:cs typeface="Times New Roman" pitchFamily="18" charset="0"/>
                        </a:rPr>
                        <a:t>S-</a:t>
                      </a:r>
                      <a:r>
                        <a:rPr lang="ro-RO" sz="1600" baseline="0" noProof="0" dirty="0">
                          <a:effectLst/>
                          <a:latin typeface="Times New Roman" pitchFamily="18" charset="0"/>
                          <a:ea typeface="Calibri" panose="020F0502020204030204" pitchFamily="34" charset="0"/>
                          <a:cs typeface="Times New Roman" pitchFamily="18" charset="0"/>
                        </a:rPr>
                        <a:t>a </a:t>
                      </a:r>
                      <a:r>
                        <a:rPr lang="ro-RO" sz="1600" noProof="0" dirty="0">
                          <a:effectLst/>
                          <a:latin typeface="Times New Roman" pitchFamily="18" charset="0"/>
                          <a:ea typeface="Calibri" panose="020F0502020204030204" pitchFamily="34" charset="0"/>
                          <a:cs typeface="Times New Roman" pitchFamily="18" charset="0"/>
                        </a:rPr>
                        <a:t>considerat că procedura se adresează unor specialişti cu cunoştinte temeinice ȋn domeniul silvic</a:t>
                      </a:r>
                      <a:endParaRPr lang="ro-RO" sz="1600" noProof="0" dirty="0">
                        <a:latin typeface="Times New Roman" pitchFamily="18" charset="0"/>
                        <a:cs typeface="Times New Roman" pitchFamily="18" charset="0"/>
                      </a:endParaRPr>
                    </a:p>
                    <a:p>
                      <a:endParaRPr lang="ro-RO" sz="1400" kern="1200" dirty="0">
                        <a:solidFill>
                          <a:schemeClr val="tx1"/>
                        </a:solidFill>
                        <a:latin typeface="+mn-lt"/>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32095865"/>
                  </a:ext>
                </a:extLst>
              </a:tr>
              <a:tr h="1842451">
                <a:tc>
                  <a:txBody>
                    <a:bodyPr/>
                    <a:lstStyle/>
                    <a:p>
                      <a:r>
                        <a:rPr lang="ro-RO" sz="1800" b="1" kern="1200" dirty="0">
                          <a:solidFill>
                            <a:schemeClr val="tx1"/>
                          </a:solidFill>
                          <a:effectLst/>
                          <a:latin typeface="Arial" pitchFamily="34" charset="0"/>
                          <a:ea typeface="+mn-ea"/>
                          <a:cs typeface="Arial" pitchFamily="34" charset="0"/>
                        </a:rPr>
                        <a:t>2.1. </a:t>
                      </a:r>
                      <a:r>
                        <a:rPr lang="ro-RO" sz="1800" b="1" kern="1200" dirty="0">
                          <a:solidFill>
                            <a:schemeClr val="tx1"/>
                          </a:solidFill>
                          <a:latin typeface="Arial" pitchFamily="34" charset="0"/>
                          <a:ea typeface="+mn-ea"/>
                          <a:cs typeface="Arial" pitchFamily="34" charset="0"/>
                        </a:rPr>
                        <a:t>Degajări; Depresaje</a:t>
                      </a:r>
                      <a:endParaRPr lang="ro-RO" sz="1800" b="1" kern="1200" dirty="0">
                        <a:solidFill>
                          <a:schemeClr val="tx1"/>
                        </a:solidFill>
                        <a:effectLst/>
                        <a:latin typeface="Arial" pitchFamily="34" charset="0"/>
                        <a:ea typeface="+mn-ea"/>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ro-RO" sz="1800" b="1" kern="1200" dirty="0">
                          <a:solidFill>
                            <a:schemeClr val="tx1"/>
                          </a:solidFill>
                          <a:effectLst/>
                          <a:latin typeface="Arial" pitchFamily="34" charset="0"/>
                          <a:ea typeface="+mn-ea"/>
                          <a:cs typeface="Arial" pitchFamily="34"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o-RO" sz="1800" kern="1200" baseline="0" dirty="0">
                          <a:solidFill>
                            <a:schemeClr val="tx1"/>
                          </a:solidFill>
                          <a:latin typeface="Arial" pitchFamily="34" charset="0"/>
                          <a:ea typeface="+mn-ea"/>
                          <a:cs typeface="Arial" pitchFamily="34" charset="0"/>
                        </a:rPr>
                        <a:t> - </a:t>
                      </a:r>
                      <a:r>
                        <a:rPr lang="ro-RO" sz="1800" kern="1200" dirty="0">
                          <a:solidFill>
                            <a:schemeClr val="tx1"/>
                          </a:solidFill>
                          <a:latin typeface="Arial" pitchFamily="34" charset="0"/>
                          <a:ea typeface="+mn-ea"/>
                          <a:cs typeface="Arial" pitchFamily="34" charset="0"/>
                        </a:rPr>
                        <a:t>Stabilirea </a:t>
                      </a:r>
                      <a:r>
                        <a:rPr lang="ro-RO" sz="1800" b="1" i="1" kern="1200" dirty="0">
                          <a:solidFill>
                            <a:schemeClr val="tx1"/>
                          </a:solidFill>
                          <a:latin typeface="Arial" pitchFamily="34" charset="0"/>
                          <a:ea typeface="+mn-ea"/>
                          <a:cs typeface="Arial" pitchFamily="34" charset="0"/>
                        </a:rPr>
                        <a:t>modalității de intervenţie la degajări</a:t>
                      </a:r>
                      <a:r>
                        <a:rPr lang="ro-RO" sz="1800" kern="1200" dirty="0">
                          <a:solidFill>
                            <a:schemeClr val="tx1"/>
                          </a:solidFill>
                          <a:latin typeface="Arial" pitchFamily="34" charset="0"/>
                          <a:ea typeface="+mn-ea"/>
                          <a:cs typeface="Arial" pitchFamily="34" charset="0"/>
                        </a:rPr>
                        <a:t> și prezentarea personalului silvic modul de lucru</a:t>
                      </a:r>
                      <a:r>
                        <a:rPr lang="ro-RO" sz="1800" kern="1200" baseline="0" dirty="0">
                          <a:solidFill>
                            <a:schemeClr val="tx1"/>
                          </a:solidFill>
                          <a:latin typeface="Arial" pitchFamily="34" charset="0"/>
                          <a:ea typeface="+mn-ea"/>
                          <a:cs typeface="Arial" pitchFamily="34" charset="0"/>
                        </a:rPr>
                        <a:t> (într-o </a:t>
                      </a:r>
                      <a:r>
                        <a:rPr lang="ro-RO" sz="1800" i="1" kern="1200" dirty="0">
                          <a:solidFill>
                            <a:schemeClr val="tx1"/>
                          </a:solidFill>
                          <a:latin typeface="Arial" pitchFamily="34" charset="0"/>
                          <a:ea typeface="+mn-ea"/>
                          <a:cs typeface="Arial" pitchFamily="34" charset="0"/>
                        </a:rPr>
                        <a:t>suprafață de probă </a:t>
                      </a:r>
                      <a:r>
                        <a:rPr lang="ro-RO" sz="1800" kern="1200" dirty="0">
                          <a:solidFill>
                            <a:schemeClr val="tx1"/>
                          </a:solidFill>
                          <a:latin typeface="Arial" pitchFamily="34" charset="0"/>
                          <a:ea typeface="+mn-ea"/>
                          <a:cs typeface="Arial" pitchFamily="34" charset="0"/>
                        </a:rPr>
                        <a:t>de 1000 mp</a:t>
                      </a:r>
                      <a:r>
                        <a:rPr lang="ro-RO" sz="1800" kern="1200" baseline="0" dirty="0">
                          <a:solidFill>
                            <a:schemeClr val="tx1"/>
                          </a:solidFill>
                          <a:latin typeface="Arial" pitchFamily="34" charset="0"/>
                          <a:ea typeface="+mn-ea"/>
                          <a:cs typeface="Arial" pitchFamily="34" charset="0"/>
                        </a:rPr>
                        <a:t>, într-o zonă reprezentativă din arboret)</a:t>
                      </a:r>
                      <a:endParaRPr lang="ro-RO" sz="1800" kern="1200" dirty="0">
                        <a:solidFill>
                          <a:schemeClr val="tx1"/>
                        </a:solidFill>
                        <a:latin typeface="Arial" pitchFamily="34" charset="0"/>
                        <a:ea typeface="+mn-ea"/>
                        <a:cs typeface="Arial" pitchFamily="34" charset="0"/>
                      </a:endParaRPr>
                    </a:p>
                    <a:p>
                      <a:endParaRPr lang="ro-RO" sz="1800" b="1" kern="1200" dirty="0">
                        <a:solidFill>
                          <a:schemeClr val="tx1"/>
                        </a:solidFill>
                        <a:effectLst/>
                        <a:latin typeface="Arial" pitchFamily="34" charset="0"/>
                        <a:ea typeface="+mn-ea"/>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ro-RO" sz="1800" b="1" kern="1200" dirty="0">
                          <a:solidFill>
                            <a:schemeClr val="tx1"/>
                          </a:solidFill>
                          <a:effectLst/>
                          <a:latin typeface="Arial" pitchFamily="34" charset="0"/>
                          <a:ea typeface="+mn-ea"/>
                          <a:cs typeface="Arial" pitchFamily="34"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500008923"/>
                  </a:ext>
                </a:extLst>
              </a:tr>
            </a:tbl>
          </a:graphicData>
        </a:graphic>
      </p:graphicFrame>
    </p:spTree>
    <p:extLst>
      <p:ext uri="{BB962C8B-B14F-4D97-AF65-F5344CB8AC3E}">
        <p14:creationId xmlns:p14="http://schemas.microsoft.com/office/powerpoint/2010/main" val="87332098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61BA094-4EF5-4DC4-AFC4-5CC2EF200548}"/>
              </a:ext>
            </a:extLst>
          </p:cNvPr>
          <p:cNvPicPr>
            <a:picLocks noChangeAspect="1"/>
          </p:cNvPicPr>
          <p:nvPr/>
        </p:nvPicPr>
        <p:blipFill>
          <a:blip r:embed="rId2"/>
          <a:stretch>
            <a:fillRect/>
          </a:stretch>
        </p:blipFill>
        <p:spPr>
          <a:xfrm>
            <a:off x="1164695" y="0"/>
            <a:ext cx="9102117" cy="1079086"/>
          </a:xfrm>
          <a:prstGeom prst="rect">
            <a:avLst/>
          </a:prstGeom>
        </p:spPr>
      </p:pic>
      <p:graphicFrame>
        <p:nvGraphicFramePr>
          <p:cNvPr id="4" name="Table 3">
            <a:extLst>
              <a:ext uri="{FF2B5EF4-FFF2-40B4-BE49-F238E27FC236}">
                <a16:creationId xmlns:a16="http://schemas.microsoft.com/office/drawing/2014/main" id="{D1BCDD2B-4CEE-4BC2-AEFC-93C43FD67DDC}"/>
              </a:ext>
            </a:extLst>
          </p:cNvPr>
          <p:cNvGraphicFramePr>
            <a:graphicFrameLocks noGrp="1"/>
          </p:cNvGraphicFramePr>
          <p:nvPr>
            <p:extLst>
              <p:ext uri="{D42A27DB-BD31-4B8C-83A1-F6EECF244321}">
                <p14:modId xmlns:p14="http://schemas.microsoft.com/office/powerpoint/2010/main" val="3105664060"/>
              </p:ext>
            </p:extLst>
          </p:nvPr>
        </p:nvGraphicFramePr>
        <p:xfrm>
          <a:off x="139337" y="1079086"/>
          <a:ext cx="11948161" cy="5669280"/>
        </p:xfrm>
        <a:graphic>
          <a:graphicData uri="http://schemas.openxmlformats.org/drawingml/2006/table">
            <a:tbl>
              <a:tblPr/>
              <a:tblGrid>
                <a:gridCol w="3015740">
                  <a:extLst>
                    <a:ext uri="{9D8B030D-6E8A-4147-A177-3AD203B41FA5}">
                      <a16:colId xmlns:a16="http://schemas.microsoft.com/office/drawing/2014/main" val="3335916655"/>
                    </a:ext>
                  </a:extLst>
                </a:gridCol>
                <a:gridCol w="2331311">
                  <a:extLst>
                    <a:ext uri="{9D8B030D-6E8A-4147-A177-3AD203B41FA5}">
                      <a16:colId xmlns:a16="http://schemas.microsoft.com/office/drawing/2014/main" val="1087958437"/>
                    </a:ext>
                  </a:extLst>
                </a:gridCol>
                <a:gridCol w="4081928">
                  <a:extLst>
                    <a:ext uri="{9D8B030D-6E8A-4147-A177-3AD203B41FA5}">
                      <a16:colId xmlns:a16="http://schemas.microsoft.com/office/drawing/2014/main" val="3455479907"/>
                    </a:ext>
                  </a:extLst>
                </a:gridCol>
                <a:gridCol w="2519182">
                  <a:extLst>
                    <a:ext uri="{9D8B030D-6E8A-4147-A177-3AD203B41FA5}">
                      <a16:colId xmlns:a16="http://schemas.microsoft.com/office/drawing/2014/main" val="388506526"/>
                    </a:ext>
                  </a:extLst>
                </a:gridCol>
              </a:tblGrid>
              <a:tr h="545383">
                <a:tc>
                  <a:txBody>
                    <a:bodyPr/>
                    <a:lstStyle/>
                    <a:p>
                      <a:pPr algn="ctr"/>
                      <a:r>
                        <a:rPr lang="ro-RO" sz="1800" b="1" dirty="0">
                          <a:effectLst/>
                          <a:latin typeface="Calibri" panose="020F0502020204030204" pitchFamily="34" charset="0"/>
                        </a:rPr>
                        <a:t>Capitol/Subcapitol Norma tehnică existentă</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eliminate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modificate/nou introduse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Observații/Argumente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50006506"/>
                  </a:ext>
                </a:extLst>
              </a:tr>
              <a:tr h="120623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o-RO" sz="1800" b="1" kern="1200" dirty="0">
                          <a:solidFill>
                            <a:schemeClr val="tx1"/>
                          </a:solidFill>
                          <a:effectLst/>
                          <a:latin typeface="Arial" pitchFamily="34" charset="0"/>
                          <a:ea typeface="+mn-ea"/>
                          <a:cs typeface="Arial" pitchFamily="34" charset="0"/>
                        </a:rPr>
                        <a:t> 2.2. Curățiri</a:t>
                      </a:r>
                      <a:endParaRPr lang="en-US" sz="1800" b="1" kern="0" dirty="0">
                        <a:effectLst/>
                        <a:latin typeface="Arial" pitchFamily="34" charset="0"/>
                        <a:ea typeface="Times New Roman" panose="02020603050405020304" pitchFamily="18" charset="0"/>
                        <a:cs typeface="Arial" pitchFamily="34" charset="0"/>
                      </a:endParaRPr>
                    </a:p>
                    <a:p>
                      <a:endParaRPr lang="ro-RO" sz="1800" b="1" kern="1200" dirty="0">
                        <a:solidFill>
                          <a:schemeClr val="tx1"/>
                        </a:solidFill>
                        <a:effectLst/>
                        <a:latin typeface="Arial" pitchFamily="34" charset="0"/>
                        <a:ea typeface="+mn-ea"/>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ro-RO" sz="18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o-RO" sz="1800" kern="1200" dirty="0">
                          <a:solidFill>
                            <a:schemeClr val="tx1"/>
                          </a:solidFill>
                          <a:latin typeface="Arial" pitchFamily="34" charset="0"/>
                          <a:ea typeface="+mn-ea"/>
                          <a:cs typeface="Arial" pitchFamily="34" charset="0"/>
                        </a:rPr>
                        <a:t>Modalitatea stabilirii intensității</a:t>
                      </a:r>
                      <a:r>
                        <a:rPr lang="ro-RO" sz="1800" kern="1200" baseline="0" dirty="0">
                          <a:solidFill>
                            <a:schemeClr val="tx1"/>
                          </a:solidFill>
                          <a:latin typeface="Arial" pitchFamily="34" charset="0"/>
                          <a:ea typeface="+mn-ea"/>
                          <a:cs typeface="Arial" pitchFamily="34" charset="0"/>
                        </a:rPr>
                        <a:t> </a:t>
                      </a:r>
                      <a:r>
                        <a:rPr lang="ro-RO" sz="1800" kern="1200" dirty="0">
                          <a:solidFill>
                            <a:schemeClr val="tx1"/>
                          </a:solidFill>
                          <a:latin typeface="Arial" pitchFamily="34" charset="0"/>
                          <a:ea typeface="+mn-ea"/>
                          <a:cs typeface="Arial" pitchFamily="34" charset="0"/>
                        </a:rPr>
                        <a:t>intervenţiei şi controlul aplicării curățirilor</a:t>
                      </a:r>
                      <a:endParaRPr lang="ro-RO" sz="1800" b="0" u="none" kern="1200" dirty="0">
                        <a:solidFill>
                          <a:schemeClr val="tx1"/>
                        </a:solidFill>
                        <a:effectLst/>
                        <a:latin typeface="Arial" pitchFamily="34" charset="0"/>
                        <a:ea typeface="+mn-ea"/>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ro-RO" sz="1600" kern="1200" dirty="0">
                          <a:solidFill>
                            <a:schemeClr val="tx1"/>
                          </a:solidFill>
                          <a:latin typeface="Arial" pitchFamily="34" charset="0"/>
                          <a:ea typeface="+mn-ea"/>
                          <a:cs typeface="Arial" pitchFamily="34" charset="0"/>
                        </a:rPr>
                        <a:t>- Pe baza instalării unor suprafeţe de probă, în porțiuni reprezentative ale arboretului, cu aria de 2000 mp, în care se execută lucrarea de curățiri în condițiile concrete din teren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32095865"/>
                  </a:ext>
                </a:extLst>
              </a:tr>
              <a:tr h="1842451">
                <a:tc>
                  <a:txBody>
                    <a:bodyPr/>
                    <a:lstStyle/>
                    <a:p>
                      <a:r>
                        <a:rPr lang="ro-RO" sz="1800" b="1" kern="1200" dirty="0">
                          <a:solidFill>
                            <a:schemeClr val="tx1"/>
                          </a:solidFill>
                          <a:effectLst/>
                          <a:latin typeface="Arial" pitchFamily="34" charset="0"/>
                          <a:ea typeface="+mn-ea"/>
                          <a:cs typeface="Arial" pitchFamily="34" charset="0"/>
                        </a:rPr>
                        <a:t>2.3. Rărituri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o-RO" sz="1800" kern="1200" baseline="0" dirty="0">
                          <a:solidFill>
                            <a:schemeClr val="tx1"/>
                          </a:solidFill>
                          <a:latin typeface="+mn-lt"/>
                          <a:ea typeface="+mn-ea"/>
                          <a:cs typeface="+mn-cs"/>
                        </a:rPr>
                        <a:t> </a:t>
                      </a:r>
                      <a:r>
                        <a:rPr lang="ro-RO" sz="1800" b="0" kern="1200" baseline="0" dirty="0">
                          <a:solidFill>
                            <a:schemeClr val="tx1"/>
                          </a:solidFill>
                          <a:latin typeface="Arial" pitchFamily="34" charset="0"/>
                          <a:ea typeface="+mn-ea"/>
                          <a:cs typeface="Arial" pitchFamily="34" charset="0"/>
                        </a:rPr>
                        <a:t>Stabilirea i</a:t>
                      </a:r>
                      <a:r>
                        <a:rPr lang="ro-RO" sz="1800" b="0" kern="1200" dirty="0">
                          <a:solidFill>
                            <a:schemeClr val="tx1"/>
                          </a:solidFill>
                          <a:latin typeface="Arial" pitchFamily="34" charset="0"/>
                          <a:ea typeface="+mn-ea"/>
                          <a:cs typeface="Arial" pitchFamily="34" charset="0"/>
                        </a:rPr>
                        <a:t>ntensității intervenției:</a:t>
                      </a:r>
                    </a:p>
                    <a:p>
                      <a:pPr marL="0" marR="0" lvl="0" indent="0" algn="l" defTabSz="914400" rtl="0" eaLnBrk="1" fontAlgn="auto" latinLnBrk="0" hangingPunct="1">
                        <a:lnSpc>
                          <a:spcPct val="100000"/>
                        </a:lnSpc>
                        <a:spcBef>
                          <a:spcPts val="0"/>
                        </a:spcBef>
                        <a:spcAft>
                          <a:spcPts val="0"/>
                        </a:spcAft>
                        <a:buClrTx/>
                        <a:buSzTx/>
                        <a:buFontTx/>
                        <a:buChar char="-"/>
                        <a:tabLst/>
                        <a:defRPr/>
                      </a:pPr>
                      <a:r>
                        <a:rPr lang="en-US" sz="1800" b="0" kern="1200" dirty="0">
                          <a:solidFill>
                            <a:schemeClr val="tx1"/>
                          </a:solidFill>
                          <a:latin typeface="Arial" pitchFamily="34" charset="0"/>
                          <a:ea typeface="+mn-ea"/>
                          <a:cs typeface="Arial" pitchFamily="34" charset="0"/>
                        </a:rPr>
                        <a:t> </a:t>
                      </a:r>
                      <a:r>
                        <a:rPr lang="ro-RO" sz="1800" b="0" kern="1200" dirty="0">
                          <a:solidFill>
                            <a:schemeClr val="tx1"/>
                          </a:solidFill>
                          <a:latin typeface="Arial" pitchFamily="34" charset="0"/>
                          <a:ea typeface="+mn-ea"/>
                          <a:cs typeface="Arial" pitchFamily="34" charset="0"/>
                        </a:rPr>
                        <a:t>pe baza indicilor de recoltare prezentaţi pe formaţii şi grupe de formaţii forestiere, cât şi </a:t>
                      </a:r>
                    </a:p>
                    <a:p>
                      <a:pPr marL="0" marR="0" lvl="0" indent="0" algn="l" defTabSz="914400" rtl="0" eaLnBrk="1" fontAlgn="auto" latinLnBrk="0" hangingPunct="1">
                        <a:lnSpc>
                          <a:spcPct val="100000"/>
                        </a:lnSpc>
                        <a:spcBef>
                          <a:spcPts val="0"/>
                        </a:spcBef>
                        <a:spcAft>
                          <a:spcPts val="0"/>
                        </a:spcAft>
                        <a:buClrTx/>
                        <a:buSzTx/>
                        <a:buFontTx/>
                        <a:buChar char="-"/>
                        <a:tabLst/>
                        <a:defRPr/>
                      </a:pPr>
                      <a:r>
                        <a:rPr lang="ro-RO" sz="1800" b="0" kern="1200" dirty="0">
                          <a:solidFill>
                            <a:schemeClr val="tx1"/>
                          </a:solidFill>
                          <a:latin typeface="Arial" pitchFamily="34" charset="0"/>
                          <a:ea typeface="+mn-ea"/>
                          <a:cs typeface="Arial" pitchFamily="34" charset="0"/>
                        </a:rPr>
                        <a:t> pe baza densităţii, recomandată a se realiza   pe suprafaţa de bază sau volum (în raport cu caracteristicile structurale ale arboretului</a:t>
                      </a:r>
                      <a:r>
                        <a:rPr lang="ro-RO" sz="1800" b="0" kern="1200" baseline="0" dirty="0">
                          <a:solidFill>
                            <a:schemeClr val="tx1"/>
                          </a:solidFill>
                          <a:latin typeface="Arial" pitchFamily="34" charset="0"/>
                          <a:ea typeface="+mn-ea"/>
                          <a:cs typeface="Arial" pitchFamily="34" charset="0"/>
                        </a:rPr>
                        <a:t> înainte de intervenție</a:t>
                      </a:r>
                      <a:r>
                        <a:rPr lang="ro-RO" sz="1800" b="0" kern="1200" dirty="0">
                          <a:solidFill>
                            <a:schemeClr val="tx1"/>
                          </a:solidFill>
                          <a:latin typeface="Arial" pitchFamily="34" charset="0"/>
                          <a:ea typeface="+mn-ea"/>
                          <a:cs typeface="Arial" pitchFamily="34" charset="0"/>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ro-RO" sz="1800" kern="1200" dirty="0">
                        <a:solidFill>
                          <a:schemeClr val="tx1"/>
                        </a:solidFill>
                        <a:latin typeface="+mn-lt"/>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ro-RO" sz="1600" kern="1200" dirty="0">
                          <a:solidFill>
                            <a:schemeClr val="tx1"/>
                          </a:solidFill>
                          <a:latin typeface="Arial" pitchFamily="34" charset="0"/>
                          <a:ea typeface="+mn-ea"/>
                          <a:cs typeface="Arial" pitchFamily="34" charset="0"/>
                        </a:rPr>
                        <a:t>Determinarea suprafeței de bază (prin procedee relascopice) a arboretului înainte de efectuarea intervenției și compararea</a:t>
                      </a:r>
                      <a:r>
                        <a:rPr lang="ro-RO" sz="1600" kern="1200" baseline="0" dirty="0">
                          <a:solidFill>
                            <a:schemeClr val="tx1"/>
                          </a:solidFill>
                          <a:latin typeface="Arial" pitchFamily="34" charset="0"/>
                          <a:ea typeface="+mn-ea"/>
                          <a:cs typeface="Arial" pitchFamily="34" charset="0"/>
                        </a:rPr>
                        <a:t> acesteia</a:t>
                      </a:r>
                      <a:r>
                        <a:rPr lang="ro-RO" sz="1600" kern="1200" dirty="0">
                          <a:solidFill>
                            <a:schemeClr val="tx1"/>
                          </a:solidFill>
                          <a:latin typeface="Arial" pitchFamily="34" charset="0"/>
                          <a:ea typeface="+mn-ea"/>
                          <a:cs typeface="Arial" pitchFamily="34" charset="0"/>
                        </a:rPr>
                        <a:t> cu suprafața de bază recomandată a se realiza prin efectuarea de rărituri moderate (stabilită în raport cu specia, clasa de producție și vârsta) din tabelele de</a:t>
                      </a:r>
                      <a:r>
                        <a:rPr lang="ro-RO" sz="1600" kern="1200" baseline="0" dirty="0">
                          <a:solidFill>
                            <a:schemeClr val="tx1"/>
                          </a:solidFill>
                          <a:latin typeface="Arial" pitchFamily="34" charset="0"/>
                          <a:ea typeface="+mn-ea"/>
                          <a:cs typeface="Arial" pitchFamily="34" charset="0"/>
                        </a:rPr>
                        <a:t> producție (Anexa 6 la procedura)</a:t>
                      </a:r>
                      <a:r>
                        <a:rPr lang="ro-RO" sz="1600" kern="1200" dirty="0">
                          <a:solidFill>
                            <a:schemeClr val="tx1"/>
                          </a:solidFill>
                          <a:latin typeface="Arial" pitchFamily="34" charset="0"/>
                          <a:ea typeface="+mn-ea"/>
                          <a:cs typeface="Arial" pitchFamily="34" charset="0"/>
                        </a:rPr>
                        <a:t>. </a:t>
                      </a:r>
                      <a:endParaRPr lang="ro-RO" sz="1600" b="1" kern="1200" dirty="0">
                        <a:solidFill>
                          <a:schemeClr val="tx1"/>
                        </a:solidFill>
                        <a:effectLst/>
                        <a:latin typeface="Arial" pitchFamily="34" charset="0"/>
                        <a:ea typeface="+mn-ea"/>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500008923"/>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61BA094-4EF5-4DC4-AFC4-5CC2EF200548}"/>
              </a:ext>
            </a:extLst>
          </p:cNvPr>
          <p:cNvPicPr>
            <a:picLocks noChangeAspect="1"/>
          </p:cNvPicPr>
          <p:nvPr/>
        </p:nvPicPr>
        <p:blipFill>
          <a:blip r:embed="rId2"/>
          <a:stretch>
            <a:fillRect/>
          </a:stretch>
        </p:blipFill>
        <p:spPr>
          <a:xfrm>
            <a:off x="1164695" y="0"/>
            <a:ext cx="9102117" cy="1079086"/>
          </a:xfrm>
          <a:prstGeom prst="rect">
            <a:avLst/>
          </a:prstGeom>
        </p:spPr>
      </p:pic>
      <p:graphicFrame>
        <p:nvGraphicFramePr>
          <p:cNvPr id="4" name="Table 3">
            <a:extLst>
              <a:ext uri="{FF2B5EF4-FFF2-40B4-BE49-F238E27FC236}">
                <a16:creationId xmlns:a16="http://schemas.microsoft.com/office/drawing/2014/main" id="{D1BCDD2B-4CEE-4BC2-AEFC-93C43FD67DDC}"/>
              </a:ext>
            </a:extLst>
          </p:cNvPr>
          <p:cNvGraphicFramePr>
            <a:graphicFrameLocks noGrp="1"/>
          </p:cNvGraphicFramePr>
          <p:nvPr>
            <p:extLst>
              <p:ext uri="{D42A27DB-BD31-4B8C-83A1-F6EECF244321}">
                <p14:modId xmlns:p14="http://schemas.microsoft.com/office/powerpoint/2010/main" val="1708752842"/>
              </p:ext>
            </p:extLst>
          </p:nvPr>
        </p:nvGraphicFramePr>
        <p:xfrm>
          <a:off x="139337" y="1079086"/>
          <a:ext cx="11948161" cy="5059680"/>
        </p:xfrm>
        <a:graphic>
          <a:graphicData uri="http://schemas.openxmlformats.org/drawingml/2006/table">
            <a:tbl>
              <a:tblPr/>
              <a:tblGrid>
                <a:gridCol w="3015740">
                  <a:extLst>
                    <a:ext uri="{9D8B030D-6E8A-4147-A177-3AD203B41FA5}">
                      <a16:colId xmlns:a16="http://schemas.microsoft.com/office/drawing/2014/main" val="3335916655"/>
                    </a:ext>
                  </a:extLst>
                </a:gridCol>
                <a:gridCol w="2331311">
                  <a:extLst>
                    <a:ext uri="{9D8B030D-6E8A-4147-A177-3AD203B41FA5}">
                      <a16:colId xmlns:a16="http://schemas.microsoft.com/office/drawing/2014/main" val="1087958437"/>
                    </a:ext>
                  </a:extLst>
                </a:gridCol>
                <a:gridCol w="4081928">
                  <a:extLst>
                    <a:ext uri="{9D8B030D-6E8A-4147-A177-3AD203B41FA5}">
                      <a16:colId xmlns:a16="http://schemas.microsoft.com/office/drawing/2014/main" val="3455479907"/>
                    </a:ext>
                  </a:extLst>
                </a:gridCol>
                <a:gridCol w="2519182">
                  <a:extLst>
                    <a:ext uri="{9D8B030D-6E8A-4147-A177-3AD203B41FA5}">
                      <a16:colId xmlns:a16="http://schemas.microsoft.com/office/drawing/2014/main" val="388506526"/>
                    </a:ext>
                  </a:extLst>
                </a:gridCol>
              </a:tblGrid>
              <a:tr h="545383">
                <a:tc>
                  <a:txBody>
                    <a:bodyPr/>
                    <a:lstStyle/>
                    <a:p>
                      <a:pPr algn="ctr"/>
                      <a:r>
                        <a:rPr lang="ro-RO" sz="1800" b="1" dirty="0">
                          <a:effectLst/>
                          <a:latin typeface="Calibri" panose="020F0502020204030204" pitchFamily="34" charset="0"/>
                        </a:rPr>
                        <a:t>Capitol/Subcapitol Norma tehnică existentă</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eliminate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modificate/nou introduse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Observații/Argumente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50006506"/>
                  </a:ext>
                </a:extLst>
              </a:tr>
              <a:tr h="120623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o-RO" sz="1800" b="1" kern="1200" dirty="0">
                          <a:solidFill>
                            <a:schemeClr val="tx1"/>
                          </a:solidFill>
                          <a:effectLst/>
                          <a:latin typeface="Arial" pitchFamily="34" charset="0"/>
                          <a:ea typeface="+mn-ea"/>
                          <a:cs typeface="Arial" pitchFamily="34" charset="0"/>
                        </a:rPr>
                        <a:t> 2.3. Rărituri</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b="1" kern="0" dirty="0">
                        <a:effectLst/>
                        <a:latin typeface="Arial" pitchFamily="34" charset="0"/>
                        <a:ea typeface="Times New Roman" panose="02020603050405020304" pitchFamily="18" charset="0"/>
                        <a:cs typeface="Arial" pitchFamily="34" charset="0"/>
                      </a:endParaRPr>
                    </a:p>
                    <a:p>
                      <a:endParaRPr lang="ro-RO" sz="1800" b="1" kern="1200" dirty="0">
                        <a:solidFill>
                          <a:schemeClr val="tx1"/>
                        </a:solidFill>
                        <a:effectLst/>
                        <a:latin typeface="Arial" pitchFamily="34" charset="0"/>
                        <a:ea typeface="+mn-ea"/>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ro-RO" sz="1800" dirty="0">
                        <a:latin typeface="Arial" pitchFamily="34" charset="0"/>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ro-RO" sz="1800" dirty="0">
                          <a:latin typeface="Arial" pitchFamily="34" charset="0"/>
                          <a:cs typeface="Arial" pitchFamily="34" charset="0"/>
                        </a:rPr>
                        <a:t>Vârsta arboretului până la care se execută răriturile </a:t>
                      </a:r>
                      <a:endParaRPr lang="ro-RO" sz="1800" b="0" u="none" kern="1200" dirty="0">
                        <a:solidFill>
                          <a:schemeClr val="tx1"/>
                        </a:solidFill>
                        <a:effectLst/>
                        <a:latin typeface="Arial" pitchFamily="34" charset="0"/>
                        <a:ea typeface="+mn-ea"/>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o-RO" sz="1600" kern="1200" dirty="0">
                          <a:solidFill>
                            <a:schemeClr val="tx1"/>
                          </a:solidFill>
                          <a:latin typeface="Arial" pitchFamily="34" charset="0"/>
                          <a:ea typeface="+mn-ea"/>
                          <a:cs typeface="Arial" pitchFamily="34" charset="0"/>
                        </a:rPr>
                        <a:t>Răriturile se execută până la o vârstă  egală cu 3/4 din vârsta exploatabilităţii tehnice. Pentru arboretele în care nu se reglementează procesul de producție aceasta se asimilizeză cu cea tehnică.</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32095865"/>
                  </a:ext>
                </a:extLst>
              </a:tr>
              <a:tr h="184245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o-RO" sz="1800" b="1" kern="1200" noProof="0">
                          <a:solidFill>
                            <a:schemeClr val="tx1"/>
                          </a:solidFill>
                          <a:effectLst/>
                          <a:latin typeface="Arial" pitchFamily="34" charset="0"/>
                          <a:ea typeface="+mn-ea"/>
                          <a:cs typeface="Arial" pitchFamily="34" charset="0"/>
                        </a:rPr>
                        <a:t>2.4. </a:t>
                      </a:r>
                      <a:r>
                        <a:rPr lang="ro-RO" sz="1800" b="1" kern="1200" noProof="0">
                          <a:solidFill>
                            <a:schemeClr val="tx1"/>
                          </a:solidFill>
                          <a:latin typeface="Arial" pitchFamily="34" charset="0"/>
                          <a:ea typeface="+mn-ea"/>
                          <a:cs typeface="Arial" pitchFamily="34" charset="0"/>
                        </a:rPr>
                        <a:t>Tăieri de igienă</a:t>
                      </a:r>
                    </a:p>
                    <a:p>
                      <a:endParaRPr lang="ro-RO" sz="1800" b="1" kern="1200" noProof="0">
                        <a:solidFill>
                          <a:schemeClr val="tx1"/>
                        </a:solidFill>
                        <a:effectLst/>
                        <a:latin typeface="Arial" pitchFamily="34" charset="0"/>
                        <a:ea typeface="+mn-ea"/>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ro-RO" sz="1800" b="1" kern="1200" noProof="0">
                          <a:solidFill>
                            <a:schemeClr val="tx1"/>
                          </a:solidFill>
                          <a:effectLst/>
                          <a:latin typeface="Arial" pitchFamily="34" charset="0"/>
                          <a:ea typeface="+mn-ea"/>
                          <a:cs typeface="Arial" pitchFamily="34" charset="0"/>
                        </a:rPr>
                        <a:t>Prevederea</a:t>
                      </a:r>
                      <a:r>
                        <a:rPr lang="ro-RO" sz="1800" b="1" kern="1200" baseline="0" noProof="0">
                          <a:solidFill>
                            <a:schemeClr val="tx1"/>
                          </a:solidFill>
                          <a:effectLst/>
                          <a:latin typeface="Arial" pitchFamily="34" charset="0"/>
                          <a:ea typeface="+mn-ea"/>
                          <a:cs typeface="Arial" pitchFamily="34" charset="0"/>
                        </a:rPr>
                        <a:t> potrivit căreia </a:t>
                      </a:r>
                      <a:r>
                        <a:rPr lang="ro-RO" sz="1600" b="0" i="1" kern="1200" baseline="0" noProof="0">
                          <a:solidFill>
                            <a:schemeClr val="tx1"/>
                          </a:solidFill>
                          <a:effectLst/>
                          <a:latin typeface="Arial" pitchFamily="34" charset="0"/>
                          <a:ea typeface="+mn-ea"/>
                          <a:cs typeface="Arial" pitchFamily="34" charset="0"/>
                        </a:rPr>
                        <a:t>„intesitatea respectiv volumul de extras prin tăieri de igienă este determinată de starea de fapt a fiecărui arboret în perioda dată“.</a:t>
                      </a:r>
                      <a:endParaRPr lang="ro-RO" sz="1600" b="0" i="1" kern="1200" noProof="0">
                        <a:solidFill>
                          <a:schemeClr val="tx1"/>
                        </a:solidFill>
                        <a:effectLst/>
                        <a:latin typeface="Arial" pitchFamily="34" charset="0"/>
                        <a:ea typeface="+mn-ea"/>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o-RO" sz="1800" kern="1200" baseline="0" noProof="0">
                          <a:solidFill>
                            <a:schemeClr val="tx1"/>
                          </a:solidFill>
                          <a:latin typeface="Arial" pitchFamily="34" charset="0"/>
                          <a:ea typeface="+mn-ea"/>
                          <a:cs typeface="Arial" pitchFamily="34" charset="0"/>
                        </a:rPr>
                        <a:t> Conceptul tăierilor de igienă, precum și volumul maxim de extras prin aceste lucrări (</a:t>
                      </a:r>
                      <a:r>
                        <a:rPr lang="ro-RO" sz="1800" kern="1200" noProof="0">
                          <a:solidFill>
                            <a:schemeClr val="tx1"/>
                          </a:solidFill>
                          <a:latin typeface="Arial" pitchFamily="34" charset="0"/>
                          <a:ea typeface="+mn-ea"/>
                          <a:cs typeface="Arial" pitchFamily="34" charset="0"/>
                        </a:rPr>
                        <a:t>1,0 mc/an/ha)</a:t>
                      </a:r>
                      <a:endParaRPr lang="ro-RO" sz="1800" kern="1200" baseline="0" noProof="0">
                        <a:solidFill>
                          <a:schemeClr val="tx1"/>
                        </a:solidFill>
                        <a:latin typeface="Arial" pitchFamily="34" charset="0"/>
                        <a:ea typeface="+mn-ea"/>
                        <a:cs typeface="Arial" pitchFamily="34" charset="0"/>
                      </a:endParaRPr>
                    </a:p>
                    <a:p>
                      <a:r>
                        <a:rPr lang="ro-RO" sz="1400" i="1" kern="1200" noProof="0">
                          <a:solidFill>
                            <a:schemeClr val="tx1"/>
                          </a:solidFill>
                          <a:latin typeface="Arial" pitchFamily="34" charset="0"/>
                          <a:ea typeface="+mn-ea"/>
                          <a:cs typeface="Arial" pitchFamily="34" charset="0"/>
                        </a:rPr>
                        <a:t>Prin tăieri de igienă se urmăreşte extragerea arborilor uscaţi sau în curs de uscare, vătămaţi, rupţi sau doborâţi de vânt şi zăpadă, care, prin păstrarea în arboret, ar putea deveni focare de infestare sau de izbucnire a unor incendii, </a:t>
                      </a:r>
                      <a:r>
                        <a:rPr lang="ro-RO" sz="1400" kern="1200" noProof="0">
                          <a:solidFill>
                            <a:schemeClr val="tx1"/>
                          </a:solidFill>
                          <a:latin typeface="Arial" pitchFamily="34" charset="0"/>
                          <a:ea typeface="+mn-ea"/>
                          <a:cs typeface="Arial" pitchFamily="34" charset="0"/>
                        </a:rPr>
                        <a:t>fără ca prin aceste lucrări să se restrângă biodiversitatea pădurilor.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ro-RO" sz="1600" b="0" i="0" u="none" strike="noStrike" cap="none" normalizeH="0" baseline="0" noProof="0" dirty="0">
                          <a:ln>
                            <a:noFill/>
                          </a:ln>
                          <a:solidFill>
                            <a:schemeClr val="tx1"/>
                          </a:solidFill>
                          <a:effectLst/>
                          <a:latin typeface="Arial" pitchFamily="34" charset="0"/>
                          <a:ea typeface="Calibri" pitchFamily="34" charset="0"/>
                          <a:cs typeface="Arial" pitchFamily="34" charset="0"/>
                        </a:rPr>
                        <a:t>Armonizarea cu celelalte proceduri pentru silvicultură </a:t>
                      </a:r>
                      <a:endParaRPr lang="ro-RO" sz="1600" kern="1200" noProof="0" dirty="0">
                        <a:solidFill>
                          <a:schemeClr val="tx1"/>
                        </a:solidFill>
                        <a:latin typeface="Arial" pitchFamily="34" charset="0"/>
                        <a:ea typeface="+mn-ea"/>
                        <a:cs typeface="Arial" pitchFamily="34" charset="0"/>
                      </a:endParaRPr>
                    </a:p>
                    <a:p>
                      <a:endParaRPr lang="ro-RO" sz="1800" b="1" kern="1200" noProof="0" dirty="0">
                        <a:solidFill>
                          <a:schemeClr val="tx1"/>
                        </a:solidFill>
                        <a:effectLst/>
                        <a:latin typeface="Arial" pitchFamily="34" charset="0"/>
                        <a:ea typeface="+mn-ea"/>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500008923"/>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8118</TotalTime>
  <Words>1779</Words>
  <Application>Microsoft Office PowerPoint</Application>
  <PresentationFormat>Widescreen</PresentationFormat>
  <Paragraphs>158</Paragraphs>
  <Slides>14</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Times New Roman</vt:lpstr>
      <vt:lpstr>Trebuchet MS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Kalium.</dc:title>
  <dc:creator>Mejakita Dev</dc:creator>
  <cp:lastModifiedBy>user</cp:lastModifiedBy>
  <cp:revision>484</cp:revision>
  <cp:lastPrinted>2018-07-14T08:03:41Z</cp:lastPrinted>
  <dcterms:created xsi:type="dcterms:W3CDTF">2018-05-13T00:15:53Z</dcterms:created>
  <dcterms:modified xsi:type="dcterms:W3CDTF">2021-06-18T09:16:22Z</dcterms:modified>
</cp:coreProperties>
</file>