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8"/>
  </p:notesMasterIdLst>
  <p:handoutMasterIdLst>
    <p:handoutMasterId r:id="rId19"/>
  </p:handoutMasterIdLst>
  <p:sldIdLst>
    <p:sldId id="391" r:id="rId2"/>
    <p:sldId id="419" r:id="rId3"/>
    <p:sldId id="425" r:id="rId4"/>
    <p:sldId id="421" r:id="rId5"/>
    <p:sldId id="422" r:id="rId6"/>
    <p:sldId id="426" r:id="rId7"/>
    <p:sldId id="423" r:id="rId8"/>
    <p:sldId id="430" r:id="rId9"/>
    <p:sldId id="317" r:id="rId10"/>
    <p:sldId id="318" r:id="rId11"/>
    <p:sldId id="319" r:id="rId12"/>
    <p:sldId id="320" r:id="rId13"/>
    <p:sldId id="321" r:id="rId14"/>
    <p:sldId id="322" r:id="rId15"/>
    <p:sldId id="323" r:id="rId16"/>
    <p:sldId id="429"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Untitled Section" id="{540C9E8E-36E5-4534-B9A9-9F5F9B35D959}">
          <p14:sldIdLst>
            <p14:sldId id="391"/>
            <p14:sldId id="419"/>
            <p14:sldId id="425"/>
            <p14:sldId id="421"/>
            <p14:sldId id="422"/>
            <p14:sldId id="426"/>
            <p14:sldId id="423"/>
            <p14:sldId id="430"/>
            <p14:sldId id="317"/>
            <p14:sldId id="318"/>
            <p14:sldId id="319"/>
            <p14:sldId id="320"/>
            <p14:sldId id="321"/>
            <p14:sldId id="322"/>
            <p14:sldId id="323"/>
            <p14:sldId id="429"/>
          </p14:sldIdLst>
        </p14:section>
      </p14:sectionLst>
    </p:ext>
    <p:ext uri="{EFAFB233-063F-42B5-8137-9DF3F51BA10A}">
      <p15:sldGuideLst xmlns:p15="http://schemas.microsoft.com/office/powerpoint/2012/main" xmlns=""/>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2A99B"/>
    <a:srgbClr val="EBEBEB"/>
    <a:srgbClr val="EBE4E4"/>
    <a:srgbClr val="B6829A"/>
    <a:srgbClr val="C59AA0"/>
    <a:srgbClr val="A0B19A"/>
    <a:srgbClr val="AFC1A7"/>
    <a:srgbClr val="CFC5B6"/>
    <a:srgbClr val="DBCBCD"/>
    <a:srgbClr val="0F629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598" autoAdjust="0"/>
    <p:restoredTop sz="94596"/>
  </p:normalViewPr>
  <p:slideViewPr>
    <p:cSldViewPr snapToGrid="0" snapToObjects="1">
      <p:cViewPr varScale="1">
        <p:scale>
          <a:sx n="97" d="100"/>
          <a:sy n="97" d="100"/>
        </p:scale>
        <p:origin x="-1504" y="-112"/>
      </p:cViewPr>
      <p:guideLst>
        <p:guide orient="horz" pos="2160"/>
        <p:guide pos="3840"/>
      </p:guideLst>
    </p:cSldViewPr>
  </p:slideViewPr>
  <p:notesTextViewPr>
    <p:cViewPr>
      <p:scale>
        <a:sx n="1" d="1"/>
        <a:sy n="1" d="1"/>
      </p:scale>
      <p:origin x="0" y="0"/>
    </p:cViewPr>
  </p:notesTextViewPr>
  <p:notesViewPr>
    <p:cSldViewPr snapToGrid="0" snapToObjects="1">
      <p:cViewPr varScale="1">
        <p:scale>
          <a:sx n="83" d="100"/>
          <a:sy n="83" d="100"/>
        </p:scale>
        <p:origin x="3352" y="208"/>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interSettings" Target="printerSettings/printerSettings1.bin"/><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notesMaster" Target="notesMasters/notesMaster1.xml"/><Relationship Id="rId19" Type="http://schemas.openxmlformats.org/officeDocument/2006/relationships/handoutMaster" Target="handoutMasters/handoutMaster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F315680-D772-884F-8C3D-C4BBAB850CF0}" type="datetimeFigureOut">
              <a:rPr lang="en-US" smtClean="0"/>
              <a:t>22/06/21</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258C1C8-185F-BB40-AF9D-2300D534E251}" type="slidenum">
              <a:rPr lang="en-US" smtClean="0"/>
              <a:t>‹#›</a:t>
            </a:fld>
            <a:endParaRPr lang="en-US"/>
          </a:p>
        </p:txBody>
      </p:sp>
    </p:spTree>
    <p:extLst>
      <p:ext uri="{BB962C8B-B14F-4D97-AF65-F5344CB8AC3E}">
        <p14:creationId xmlns:p14="http://schemas.microsoft.com/office/powerpoint/2010/main" val="204355679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E529D7E-A6E8-2246-B8CD-991C28DB287B}" type="datetimeFigureOut">
              <a:rPr lang="en-US" smtClean="0"/>
              <a:t>22/06/21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5D0B2C8-089D-F44F-9056-E4858B823D55}" type="slidenum">
              <a:rPr lang="en-US" smtClean="0"/>
              <a:t>‹#›</a:t>
            </a:fld>
            <a:endParaRPr lang="en-US"/>
          </a:p>
        </p:txBody>
      </p:sp>
    </p:spTree>
    <p:extLst>
      <p:ext uri="{BB962C8B-B14F-4D97-AF65-F5344CB8AC3E}">
        <p14:creationId xmlns:p14="http://schemas.microsoft.com/office/powerpoint/2010/main" val="5439587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ro-RO"/>
          </a:p>
        </p:txBody>
      </p:sp>
      <p:sp>
        <p:nvSpPr>
          <p:cNvPr id="4" name="Slide Number Placeholder 3"/>
          <p:cNvSpPr>
            <a:spLocks noGrp="1"/>
          </p:cNvSpPr>
          <p:nvPr>
            <p:ph type="sldNum" sz="quarter" idx="10"/>
          </p:nvPr>
        </p:nvSpPr>
        <p:spPr/>
        <p:txBody>
          <a:bodyPr/>
          <a:lstStyle/>
          <a:p>
            <a:fld id="{A5D0B2C8-089D-F44F-9056-E4858B823D55}" type="slidenum">
              <a:rPr lang="en-US" smtClean="0"/>
              <a:t>1</a:t>
            </a:fld>
            <a:endParaRPr lang="en-US"/>
          </a:p>
        </p:txBody>
      </p:sp>
    </p:spTree>
    <p:extLst>
      <p:ext uri="{BB962C8B-B14F-4D97-AF65-F5344CB8AC3E}">
        <p14:creationId xmlns:p14="http://schemas.microsoft.com/office/powerpoint/2010/main" val="33108425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5D0B2C8-089D-F44F-9056-E4858B823D55}" type="slidenum">
              <a:rPr lang="en-US" smtClean="0"/>
              <a:t>2</a:t>
            </a:fld>
            <a:endParaRPr lang="en-US"/>
          </a:p>
        </p:txBody>
      </p:sp>
    </p:spTree>
    <p:extLst>
      <p:ext uri="{BB962C8B-B14F-4D97-AF65-F5344CB8AC3E}">
        <p14:creationId xmlns:p14="http://schemas.microsoft.com/office/powerpoint/2010/main" val="9737348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5D0B2C8-089D-F44F-9056-E4858B823D55}" type="slidenum">
              <a:rPr lang="en-US" smtClean="0"/>
              <a:t>3</a:t>
            </a:fld>
            <a:endParaRPr lang="en-US"/>
          </a:p>
        </p:txBody>
      </p:sp>
    </p:spTree>
    <p:extLst>
      <p:ext uri="{BB962C8B-B14F-4D97-AF65-F5344CB8AC3E}">
        <p14:creationId xmlns:p14="http://schemas.microsoft.com/office/powerpoint/2010/main" val="5824326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5D0B2C8-089D-F44F-9056-E4858B823D55}" type="slidenum">
              <a:rPr lang="en-US" smtClean="0"/>
              <a:t>4</a:t>
            </a:fld>
            <a:endParaRPr lang="en-US"/>
          </a:p>
        </p:txBody>
      </p:sp>
    </p:spTree>
    <p:extLst>
      <p:ext uri="{BB962C8B-B14F-4D97-AF65-F5344CB8AC3E}">
        <p14:creationId xmlns:p14="http://schemas.microsoft.com/office/powerpoint/2010/main" val="27311901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5D0B2C8-089D-F44F-9056-E4858B823D55}" type="slidenum">
              <a:rPr lang="en-US" smtClean="0"/>
              <a:t>5</a:t>
            </a:fld>
            <a:endParaRPr lang="en-US"/>
          </a:p>
        </p:txBody>
      </p:sp>
    </p:spTree>
    <p:extLst>
      <p:ext uri="{BB962C8B-B14F-4D97-AF65-F5344CB8AC3E}">
        <p14:creationId xmlns:p14="http://schemas.microsoft.com/office/powerpoint/2010/main" val="21085229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5D0B2C8-089D-F44F-9056-E4858B823D55}" type="slidenum">
              <a:rPr lang="en-US" smtClean="0"/>
              <a:t>6</a:t>
            </a:fld>
            <a:endParaRPr lang="en-US"/>
          </a:p>
        </p:txBody>
      </p:sp>
    </p:spTree>
    <p:extLst>
      <p:ext uri="{BB962C8B-B14F-4D97-AF65-F5344CB8AC3E}">
        <p14:creationId xmlns:p14="http://schemas.microsoft.com/office/powerpoint/2010/main" val="33448749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5D0B2C8-089D-F44F-9056-E4858B823D55}" type="slidenum">
              <a:rPr lang="en-US" smtClean="0"/>
              <a:t>7</a:t>
            </a:fld>
            <a:endParaRPr lang="en-US"/>
          </a:p>
        </p:txBody>
      </p:sp>
    </p:spTree>
    <p:extLst>
      <p:ext uri="{BB962C8B-B14F-4D97-AF65-F5344CB8AC3E}">
        <p14:creationId xmlns:p14="http://schemas.microsoft.com/office/powerpoint/2010/main" val="31809552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5D0B2C8-089D-F44F-9056-E4858B823D55}" type="slidenum">
              <a:rPr lang="en-US" smtClean="0"/>
              <a:t>16</a:t>
            </a:fld>
            <a:endParaRPr lang="en-US"/>
          </a:p>
        </p:txBody>
      </p:sp>
    </p:spTree>
    <p:extLst>
      <p:ext uri="{BB962C8B-B14F-4D97-AF65-F5344CB8AC3E}">
        <p14:creationId xmlns:p14="http://schemas.microsoft.com/office/powerpoint/2010/main" val="4729660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 Master Layout">
    <p:spTree>
      <p:nvGrpSpPr>
        <p:cNvPr id="1" name=""/>
        <p:cNvGrpSpPr/>
        <p:nvPr/>
      </p:nvGrpSpPr>
      <p:grpSpPr>
        <a:xfrm>
          <a:off x="0" y="0"/>
          <a:ext cx="0" cy="0"/>
          <a:chOff x="0" y="0"/>
          <a:chExt cx="0" cy="0"/>
        </a:xfrm>
      </p:grpSpPr>
      <p:sp>
        <p:nvSpPr>
          <p:cNvPr id="3" name="Picture Placeholder 8">
            <a:extLst>
              <a:ext uri="{FF2B5EF4-FFF2-40B4-BE49-F238E27FC236}">
                <a16:creationId xmlns:a16="http://schemas.microsoft.com/office/drawing/2014/main" xmlns="" id="{C665A875-C5FA-4242-9B11-A0AD06F3CF9B}"/>
              </a:ext>
            </a:extLst>
          </p:cNvPr>
          <p:cNvSpPr>
            <a:spLocks noGrp="1"/>
          </p:cNvSpPr>
          <p:nvPr>
            <p:ph type="pic" sz="quarter" idx="10" hasCustomPrompt="1"/>
          </p:nvPr>
        </p:nvSpPr>
        <p:spPr>
          <a:xfrm>
            <a:off x="0" y="0"/>
            <a:ext cx="12191999" cy="6858000"/>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Tree>
    <p:extLst>
      <p:ext uri="{BB962C8B-B14F-4D97-AF65-F5344CB8AC3E}">
        <p14:creationId xmlns:p14="http://schemas.microsoft.com/office/powerpoint/2010/main" val="138751156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0 Master Layout">
    <p:spTree>
      <p:nvGrpSpPr>
        <p:cNvPr id="1" name=""/>
        <p:cNvGrpSpPr/>
        <p:nvPr/>
      </p:nvGrpSpPr>
      <p:grpSpPr>
        <a:xfrm>
          <a:off x="0" y="0"/>
          <a:ext cx="0" cy="0"/>
          <a:chOff x="0" y="0"/>
          <a:chExt cx="0" cy="0"/>
        </a:xfrm>
      </p:grpSpPr>
      <p:sp>
        <p:nvSpPr>
          <p:cNvPr id="4" name="Picture Placeholder 8">
            <a:extLst>
              <a:ext uri="{FF2B5EF4-FFF2-40B4-BE49-F238E27FC236}">
                <a16:creationId xmlns:a16="http://schemas.microsoft.com/office/drawing/2014/main" xmlns="" id="{D3D986E1-33B4-4F3B-AE14-7E74B0CAF028}"/>
              </a:ext>
            </a:extLst>
          </p:cNvPr>
          <p:cNvSpPr>
            <a:spLocks noGrp="1"/>
          </p:cNvSpPr>
          <p:nvPr>
            <p:ph type="pic" sz="quarter" idx="12" hasCustomPrompt="1"/>
          </p:nvPr>
        </p:nvSpPr>
        <p:spPr>
          <a:xfrm>
            <a:off x="798707" y="1694277"/>
            <a:ext cx="3993698" cy="3997462"/>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dirty="0"/>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1 Master Layout">
    <p:spTree>
      <p:nvGrpSpPr>
        <p:cNvPr id="1" name=""/>
        <p:cNvGrpSpPr/>
        <p:nvPr/>
      </p:nvGrpSpPr>
      <p:grpSpPr>
        <a:xfrm>
          <a:off x="0" y="0"/>
          <a:ext cx="0" cy="0"/>
          <a:chOff x="0" y="0"/>
          <a:chExt cx="0" cy="0"/>
        </a:xfrm>
      </p:grpSpPr>
      <p:sp>
        <p:nvSpPr>
          <p:cNvPr id="6" name="Picture Placeholder 8">
            <a:extLst>
              <a:ext uri="{FF2B5EF4-FFF2-40B4-BE49-F238E27FC236}">
                <a16:creationId xmlns:a16="http://schemas.microsoft.com/office/drawing/2014/main" xmlns="" id="{E056C317-D8EA-4790-9492-3318AD88460A}"/>
              </a:ext>
            </a:extLst>
          </p:cNvPr>
          <p:cNvSpPr>
            <a:spLocks noGrp="1"/>
          </p:cNvSpPr>
          <p:nvPr>
            <p:ph type="pic" sz="quarter" idx="12" hasCustomPrompt="1"/>
          </p:nvPr>
        </p:nvSpPr>
        <p:spPr>
          <a:xfrm>
            <a:off x="1090638" y="2095887"/>
            <a:ext cx="4648313" cy="3098875"/>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dirty="0"/>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2 Master Layout">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3 Master Layout">
    <p:spTree>
      <p:nvGrpSpPr>
        <p:cNvPr id="1" name=""/>
        <p:cNvGrpSpPr/>
        <p:nvPr/>
      </p:nvGrpSpPr>
      <p:grpSpPr>
        <a:xfrm>
          <a:off x="0" y="0"/>
          <a:ext cx="0" cy="0"/>
          <a:chOff x="0" y="0"/>
          <a:chExt cx="0" cy="0"/>
        </a:xfrm>
      </p:grpSpPr>
      <p:sp>
        <p:nvSpPr>
          <p:cNvPr id="10" name="Picture Placeholder 4">
            <a:extLst>
              <a:ext uri="{FF2B5EF4-FFF2-40B4-BE49-F238E27FC236}">
                <a16:creationId xmlns:a16="http://schemas.microsoft.com/office/drawing/2014/main" xmlns="" id="{3DB2101A-67D7-4EFE-AC9A-FE87C28BFDA6}"/>
              </a:ext>
            </a:extLst>
          </p:cNvPr>
          <p:cNvSpPr>
            <a:spLocks noGrp="1"/>
          </p:cNvSpPr>
          <p:nvPr>
            <p:ph type="pic" sz="quarter" idx="10" hasCustomPrompt="1"/>
          </p:nvPr>
        </p:nvSpPr>
        <p:spPr>
          <a:xfrm>
            <a:off x="705374" y="396825"/>
            <a:ext cx="6089126" cy="6089126"/>
          </a:xfrm>
          <a:custGeom>
            <a:avLst/>
            <a:gdLst>
              <a:gd name="connsiteX0" fmla="*/ 3425251 w 6850502"/>
              <a:gd name="connsiteY0" fmla="*/ 0 h 6850502"/>
              <a:gd name="connsiteX1" fmla="*/ 6850502 w 6850502"/>
              <a:gd name="connsiteY1" fmla="*/ 3425251 h 6850502"/>
              <a:gd name="connsiteX2" fmla="*/ 3425251 w 6850502"/>
              <a:gd name="connsiteY2" fmla="*/ 6850502 h 6850502"/>
              <a:gd name="connsiteX3" fmla="*/ 0 w 6850502"/>
              <a:gd name="connsiteY3" fmla="*/ 3425251 h 6850502"/>
              <a:gd name="connsiteX4" fmla="*/ 3425251 w 6850502"/>
              <a:gd name="connsiteY4" fmla="*/ 0 h 68505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50502" h="6850502">
                <a:moveTo>
                  <a:pt x="3425251" y="0"/>
                </a:moveTo>
                <a:cubicBezTo>
                  <a:pt x="5316965" y="0"/>
                  <a:pt x="6850502" y="1533537"/>
                  <a:pt x="6850502" y="3425251"/>
                </a:cubicBezTo>
                <a:cubicBezTo>
                  <a:pt x="6850502" y="5316965"/>
                  <a:pt x="5316965" y="6850502"/>
                  <a:pt x="3425251" y="6850502"/>
                </a:cubicBezTo>
                <a:cubicBezTo>
                  <a:pt x="1533537" y="6850502"/>
                  <a:pt x="0" y="5316965"/>
                  <a:pt x="0" y="3425251"/>
                </a:cubicBezTo>
                <a:cubicBezTo>
                  <a:pt x="0" y="1533537"/>
                  <a:pt x="1533537" y="0"/>
                  <a:pt x="3425251" y="0"/>
                </a:cubicBezTo>
                <a:close/>
              </a:path>
            </a:pathLst>
          </a:custGeom>
          <a:pattFill prst="pct5">
            <a:fgClr>
              <a:schemeClr val="accent1"/>
            </a:fgClr>
            <a:bgClr>
              <a:schemeClr val="bg1"/>
            </a:bgClr>
          </a:pattFill>
        </p:spPr>
        <p:txBody>
          <a:bodyPr wrap="square" anchor="ctr">
            <a:noAutofit/>
          </a:bodyP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4 Master Layout">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xmlns="" id="{3DB2101A-67D7-4EFE-AC9A-FE87C28BFDA6}"/>
              </a:ext>
            </a:extLst>
          </p:cNvPr>
          <p:cNvSpPr>
            <a:spLocks noGrp="1"/>
          </p:cNvSpPr>
          <p:nvPr>
            <p:ph type="pic" sz="quarter" idx="12" hasCustomPrompt="1"/>
          </p:nvPr>
        </p:nvSpPr>
        <p:spPr>
          <a:xfrm>
            <a:off x="1137174" y="469588"/>
            <a:ext cx="2495026" cy="2495026"/>
          </a:xfrm>
          <a:custGeom>
            <a:avLst/>
            <a:gdLst>
              <a:gd name="connsiteX0" fmla="*/ 3425251 w 6850502"/>
              <a:gd name="connsiteY0" fmla="*/ 0 h 6850502"/>
              <a:gd name="connsiteX1" fmla="*/ 6850502 w 6850502"/>
              <a:gd name="connsiteY1" fmla="*/ 3425251 h 6850502"/>
              <a:gd name="connsiteX2" fmla="*/ 3425251 w 6850502"/>
              <a:gd name="connsiteY2" fmla="*/ 6850502 h 6850502"/>
              <a:gd name="connsiteX3" fmla="*/ 0 w 6850502"/>
              <a:gd name="connsiteY3" fmla="*/ 3425251 h 6850502"/>
              <a:gd name="connsiteX4" fmla="*/ 3425251 w 6850502"/>
              <a:gd name="connsiteY4" fmla="*/ 0 h 68505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50502" h="6850502">
                <a:moveTo>
                  <a:pt x="3425251" y="0"/>
                </a:moveTo>
                <a:cubicBezTo>
                  <a:pt x="5316965" y="0"/>
                  <a:pt x="6850502" y="1533537"/>
                  <a:pt x="6850502" y="3425251"/>
                </a:cubicBezTo>
                <a:cubicBezTo>
                  <a:pt x="6850502" y="5316965"/>
                  <a:pt x="5316965" y="6850502"/>
                  <a:pt x="3425251" y="6850502"/>
                </a:cubicBezTo>
                <a:cubicBezTo>
                  <a:pt x="1533537" y="6850502"/>
                  <a:pt x="0" y="5316965"/>
                  <a:pt x="0" y="3425251"/>
                </a:cubicBezTo>
                <a:cubicBezTo>
                  <a:pt x="0" y="1533537"/>
                  <a:pt x="1533537" y="0"/>
                  <a:pt x="3425251" y="0"/>
                </a:cubicBezTo>
                <a:close/>
              </a:path>
            </a:pathLst>
          </a:custGeom>
          <a:pattFill prst="pct5">
            <a:fgClr>
              <a:schemeClr val="accent1"/>
            </a:fgClr>
            <a:bgClr>
              <a:schemeClr val="bg1"/>
            </a:bgClr>
          </a:pattFill>
        </p:spPr>
        <p:txBody>
          <a:bodyPr wrap="square" anchor="ctr">
            <a:noAutofit/>
          </a:bodyP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
        <p:nvSpPr>
          <p:cNvPr id="6" name="Picture Placeholder 4">
            <a:extLst>
              <a:ext uri="{FF2B5EF4-FFF2-40B4-BE49-F238E27FC236}">
                <a16:creationId xmlns:a16="http://schemas.microsoft.com/office/drawing/2014/main" xmlns="" id="{3DB2101A-67D7-4EFE-AC9A-FE87C28BFDA6}"/>
              </a:ext>
            </a:extLst>
          </p:cNvPr>
          <p:cNvSpPr>
            <a:spLocks noGrp="1"/>
          </p:cNvSpPr>
          <p:nvPr>
            <p:ph type="pic" sz="quarter" idx="13" hasCustomPrompt="1"/>
          </p:nvPr>
        </p:nvSpPr>
        <p:spPr>
          <a:xfrm>
            <a:off x="1137174" y="3860488"/>
            <a:ext cx="2495026" cy="2495026"/>
          </a:xfrm>
          <a:custGeom>
            <a:avLst/>
            <a:gdLst>
              <a:gd name="connsiteX0" fmla="*/ 3425251 w 6850502"/>
              <a:gd name="connsiteY0" fmla="*/ 0 h 6850502"/>
              <a:gd name="connsiteX1" fmla="*/ 6850502 w 6850502"/>
              <a:gd name="connsiteY1" fmla="*/ 3425251 h 6850502"/>
              <a:gd name="connsiteX2" fmla="*/ 3425251 w 6850502"/>
              <a:gd name="connsiteY2" fmla="*/ 6850502 h 6850502"/>
              <a:gd name="connsiteX3" fmla="*/ 0 w 6850502"/>
              <a:gd name="connsiteY3" fmla="*/ 3425251 h 6850502"/>
              <a:gd name="connsiteX4" fmla="*/ 3425251 w 6850502"/>
              <a:gd name="connsiteY4" fmla="*/ 0 h 68505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50502" h="6850502">
                <a:moveTo>
                  <a:pt x="3425251" y="0"/>
                </a:moveTo>
                <a:cubicBezTo>
                  <a:pt x="5316965" y="0"/>
                  <a:pt x="6850502" y="1533537"/>
                  <a:pt x="6850502" y="3425251"/>
                </a:cubicBezTo>
                <a:cubicBezTo>
                  <a:pt x="6850502" y="5316965"/>
                  <a:pt x="5316965" y="6850502"/>
                  <a:pt x="3425251" y="6850502"/>
                </a:cubicBezTo>
                <a:cubicBezTo>
                  <a:pt x="1533537" y="6850502"/>
                  <a:pt x="0" y="5316965"/>
                  <a:pt x="0" y="3425251"/>
                </a:cubicBezTo>
                <a:cubicBezTo>
                  <a:pt x="0" y="1533537"/>
                  <a:pt x="1533537" y="0"/>
                  <a:pt x="3425251" y="0"/>
                </a:cubicBezTo>
                <a:close/>
              </a:path>
            </a:pathLst>
          </a:custGeom>
          <a:pattFill prst="pct5">
            <a:fgClr>
              <a:schemeClr val="accent1"/>
            </a:fgClr>
            <a:bgClr>
              <a:schemeClr val="bg1"/>
            </a:bgClr>
          </a:pattFill>
        </p:spPr>
        <p:txBody>
          <a:bodyPr wrap="square" anchor="ctr">
            <a:noAutofit/>
          </a:bodyP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Tree>
    <p:extLst>
      <p:ext uri="{BB962C8B-B14F-4D97-AF65-F5344CB8AC3E}">
        <p14:creationId xmlns:p14="http://schemas.microsoft.com/office/powerpoint/2010/main" val="162667607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5 Master Layout">
    <p:spTree>
      <p:nvGrpSpPr>
        <p:cNvPr id="1" name=""/>
        <p:cNvGrpSpPr/>
        <p:nvPr/>
      </p:nvGrpSpPr>
      <p:grpSpPr>
        <a:xfrm>
          <a:off x="0" y="0"/>
          <a:ext cx="0" cy="0"/>
          <a:chOff x="0" y="0"/>
          <a:chExt cx="0" cy="0"/>
        </a:xfrm>
      </p:grpSpPr>
      <p:sp>
        <p:nvSpPr>
          <p:cNvPr id="7" name="Picture Placeholder 8">
            <a:extLst>
              <a:ext uri="{FF2B5EF4-FFF2-40B4-BE49-F238E27FC236}">
                <a16:creationId xmlns:a16="http://schemas.microsoft.com/office/drawing/2014/main" xmlns="" id="{55481863-EC87-4497-947B-34B0858FE0E2}"/>
              </a:ext>
            </a:extLst>
          </p:cNvPr>
          <p:cNvSpPr>
            <a:spLocks noGrp="1"/>
          </p:cNvSpPr>
          <p:nvPr>
            <p:ph type="pic" sz="quarter" idx="12" hasCustomPrompt="1"/>
          </p:nvPr>
        </p:nvSpPr>
        <p:spPr>
          <a:xfrm>
            <a:off x="3511239" y="660400"/>
            <a:ext cx="3952160" cy="2676411"/>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
        <p:nvSpPr>
          <p:cNvPr id="8" name="Picture Placeholder 8">
            <a:extLst>
              <a:ext uri="{FF2B5EF4-FFF2-40B4-BE49-F238E27FC236}">
                <a16:creationId xmlns:a16="http://schemas.microsoft.com/office/drawing/2014/main" xmlns="" id="{A29EE630-89EE-49CF-A95D-B66AA4FE5E06}"/>
              </a:ext>
            </a:extLst>
          </p:cNvPr>
          <p:cNvSpPr>
            <a:spLocks noGrp="1"/>
          </p:cNvSpPr>
          <p:nvPr>
            <p:ph type="pic" sz="quarter" idx="13" hasCustomPrompt="1"/>
          </p:nvPr>
        </p:nvSpPr>
        <p:spPr>
          <a:xfrm>
            <a:off x="7608796" y="660400"/>
            <a:ext cx="3952160" cy="2676411"/>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
        <p:nvSpPr>
          <p:cNvPr id="9" name="Picture Placeholder 8">
            <a:extLst>
              <a:ext uri="{FF2B5EF4-FFF2-40B4-BE49-F238E27FC236}">
                <a16:creationId xmlns:a16="http://schemas.microsoft.com/office/drawing/2014/main" xmlns="" id="{4C02FE3B-016B-43BE-83B4-88B579DD2C31}"/>
              </a:ext>
            </a:extLst>
          </p:cNvPr>
          <p:cNvSpPr>
            <a:spLocks noGrp="1"/>
          </p:cNvSpPr>
          <p:nvPr>
            <p:ph type="pic" sz="quarter" idx="14" hasCustomPrompt="1"/>
          </p:nvPr>
        </p:nvSpPr>
        <p:spPr>
          <a:xfrm>
            <a:off x="3511239" y="3470389"/>
            <a:ext cx="8049717" cy="2676411"/>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6 Master Slide">
    <p:spTree>
      <p:nvGrpSpPr>
        <p:cNvPr id="1" name=""/>
        <p:cNvGrpSpPr/>
        <p:nvPr/>
      </p:nvGrpSpPr>
      <p:grpSpPr>
        <a:xfrm>
          <a:off x="0" y="0"/>
          <a:ext cx="0" cy="0"/>
          <a:chOff x="0" y="0"/>
          <a:chExt cx="0" cy="0"/>
        </a:xfrm>
      </p:grpSpPr>
      <p:sp>
        <p:nvSpPr>
          <p:cNvPr id="4" name="Picture Placeholder 8">
            <a:extLst>
              <a:ext uri="{FF2B5EF4-FFF2-40B4-BE49-F238E27FC236}">
                <a16:creationId xmlns:a16="http://schemas.microsoft.com/office/drawing/2014/main" xmlns="" id="{CD6F3D89-9605-477D-852E-EC2C273477A7}"/>
              </a:ext>
            </a:extLst>
          </p:cNvPr>
          <p:cNvSpPr>
            <a:spLocks noGrp="1"/>
          </p:cNvSpPr>
          <p:nvPr>
            <p:ph type="pic" sz="quarter" idx="14" hasCustomPrompt="1"/>
          </p:nvPr>
        </p:nvSpPr>
        <p:spPr>
          <a:xfrm>
            <a:off x="5753100" y="1"/>
            <a:ext cx="6433903" cy="6858000"/>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7 Master Layout">
    <p:spTree>
      <p:nvGrpSpPr>
        <p:cNvPr id="1" name=""/>
        <p:cNvGrpSpPr/>
        <p:nvPr/>
      </p:nvGrpSpPr>
      <p:grpSpPr>
        <a:xfrm>
          <a:off x="0" y="0"/>
          <a:ext cx="0" cy="0"/>
          <a:chOff x="0" y="0"/>
          <a:chExt cx="0" cy="0"/>
        </a:xfrm>
      </p:grpSpPr>
      <p:sp>
        <p:nvSpPr>
          <p:cNvPr id="4" name="Picture Placeholder 8">
            <a:extLst>
              <a:ext uri="{FF2B5EF4-FFF2-40B4-BE49-F238E27FC236}">
                <a16:creationId xmlns:a16="http://schemas.microsoft.com/office/drawing/2014/main" xmlns="" id="{4FA71971-FA32-405E-8B91-98BC53F6362F}"/>
              </a:ext>
            </a:extLst>
          </p:cNvPr>
          <p:cNvSpPr>
            <a:spLocks noGrp="1"/>
          </p:cNvSpPr>
          <p:nvPr>
            <p:ph type="pic" sz="quarter" idx="14" hasCustomPrompt="1"/>
          </p:nvPr>
        </p:nvSpPr>
        <p:spPr>
          <a:xfrm>
            <a:off x="608983" y="584029"/>
            <a:ext cx="6172817" cy="5651671"/>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8 Master Layout">
    <p:spTree>
      <p:nvGrpSpPr>
        <p:cNvPr id="1" name=""/>
        <p:cNvGrpSpPr/>
        <p:nvPr/>
      </p:nvGrpSpPr>
      <p:grpSpPr>
        <a:xfrm>
          <a:off x="0" y="0"/>
          <a:ext cx="0" cy="0"/>
          <a:chOff x="0" y="0"/>
          <a:chExt cx="0" cy="0"/>
        </a:xfrm>
      </p:grpSpPr>
      <p:sp>
        <p:nvSpPr>
          <p:cNvPr id="5" name="Picture Placeholder 8">
            <a:extLst>
              <a:ext uri="{FF2B5EF4-FFF2-40B4-BE49-F238E27FC236}">
                <a16:creationId xmlns:a16="http://schemas.microsoft.com/office/drawing/2014/main" xmlns="" id="{418AD0E2-F334-4ADF-B32F-8DEDD621A74D}"/>
              </a:ext>
            </a:extLst>
          </p:cNvPr>
          <p:cNvSpPr>
            <a:spLocks noGrp="1"/>
          </p:cNvSpPr>
          <p:nvPr>
            <p:ph type="pic" sz="quarter" idx="14" hasCustomPrompt="1"/>
          </p:nvPr>
        </p:nvSpPr>
        <p:spPr>
          <a:xfrm>
            <a:off x="700789" y="1933940"/>
            <a:ext cx="2353456" cy="3897442"/>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
        <p:nvSpPr>
          <p:cNvPr id="6" name="Picture Placeholder 8">
            <a:extLst>
              <a:ext uri="{FF2B5EF4-FFF2-40B4-BE49-F238E27FC236}">
                <a16:creationId xmlns:a16="http://schemas.microsoft.com/office/drawing/2014/main" xmlns="" id="{3D2D17C4-C786-4822-943B-B5ACDD32E937}"/>
              </a:ext>
            </a:extLst>
          </p:cNvPr>
          <p:cNvSpPr>
            <a:spLocks noGrp="1"/>
          </p:cNvSpPr>
          <p:nvPr>
            <p:ph type="pic" sz="quarter" idx="15" hasCustomPrompt="1"/>
          </p:nvPr>
        </p:nvSpPr>
        <p:spPr>
          <a:xfrm>
            <a:off x="6412042" y="1933940"/>
            <a:ext cx="2353456" cy="3897442"/>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9 Master Layout">
    <p:spTree>
      <p:nvGrpSpPr>
        <p:cNvPr id="1" name=""/>
        <p:cNvGrpSpPr/>
        <p:nvPr/>
      </p:nvGrpSpPr>
      <p:grpSpPr>
        <a:xfrm>
          <a:off x="0" y="0"/>
          <a:ext cx="0" cy="0"/>
          <a:chOff x="0" y="0"/>
          <a:chExt cx="0" cy="0"/>
        </a:xfrm>
      </p:grpSpPr>
      <p:sp>
        <p:nvSpPr>
          <p:cNvPr id="3" name="Picture Placeholder 6">
            <a:extLst>
              <a:ext uri="{FF2B5EF4-FFF2-40B4-BE49-F238E27FC236}">
                <a16:creationId xmlns:a16="http://schemas.microsoft.com/office/drawing/2014/main" xmlns="" id="{E2EC4B4B-5740-4F09-8F8A-2F5D7CFC325A}"/>
              </a:ext>
            </a:extLst>
          </p:cNvPr>
          <p:cNvSpPr>
            <a:spLocks noGrp="1"/>
          </p:cNvSpPr>
          <p:nvPr>
            <p:ph type="pic" sz="quarter" idx="14" hasCustomPrompt="1"/>
          </p:nvPr>
        </p:nvSpPr>
        <p:spPr>
          <a:xfrm>
            <a:off x="660400" y="0"/>
            <a:ext cx="3454400" cy="3454400"/>
          </a:xfrm>
          <a:custGeom>
            <a:avLst/>
            <a:gdLst>
              <a:gd name="connsiteX0" fmla="*/ 2134894 w 4269788"/>
              <a:gd name="connsiteY0" fmla="*/ 0 h 4269788"/>
              <a:gd name="connsiteX1" fmla="*/ 4269788 w 4269788"/>
              <a:gd name="connsiteY1" fmla="*/ 2134894 h 4269788"/>
              <a:gd name="connsiteX2" fmla="*/ 2134894 w 4269788"/>
              <a:gd name="connsiteY2" fmla="*/ 4269788 h 4269788"/>
              <a:gd name="connsiteX3" fmla="*/ 0 w 4269788"/>
              <a:gd name="connsiteY3" fmla="*/ 2134894 h 4269788"/>
            </a:gdLst>
            <a:ahLst/>
            <a:cxnLst>
              <a:cxn ang="0">
                <a:pos x="connsiteX0" y="connsiteY0"/>
              </a:cxn>
              <a:cxn ang="0">
                <a:pos x="connsiteX1" y="connsiteY1"/>
              </a:cxn>
              <a:cxn ang="0">
                <a:pos x="connsiteX2" y="connsiteY2"/>
              </a:cxn>
              <a:cxn ang="0">
                <a:pos x="connsiteX3" y="connsiteY3"/>
              </a:cxn>
            </a:cxnLst>
            <a:rect l="l" t="t" r="r" b="b"/>
            <a:pathLst>
              <a:path w="4269788" h="4269788">
                <a:moveTo>
                  <a:pt x="2134894" y="0"/>
                </a:moveTo>
                <a:lnTo>
                  <a:pt x="4269788" y="2134894"/>
                </a:lnTo>
                <a:lnTo>
                  <a:pt x="2134894" y="4269788"/>
                </a:lnTo>
                <a:lnTo>
                  <a:pt x="0" y="2134894"/>
                </a:lnTo>
                <a:close/>
              </a:path>
            </a:pathLst>
          </a:custGeom>
          <a:pattFill prst="pct5">
            <a:fgClr>
              <a:schemeClr val="accent1"/>
            </a:fgClr>
            <a:bgClr>
              <a:schemeClr val="bg1"/>
            </a:bgClr>
          </a:pattFill>
        </p:spPr>
        <p:txBody>
          <a:bodyPr wrap="square" anchor="ctr">
            <a:noAutofit/>
          </a:bodyP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
        <p:nvSpPr>
          <p:cNvPr id="8" name="Picture Placeholder 6">
            <a:extLst>
              <a:ext uri="{FF2B5EF4-FFF2-40B4-BE49-F238E27FC236}">
                <a16:creationId xmlns:a16="http://schemas.microsoft.com/office/drawing/2014/main" xmlns="" id="{E2EC4B4B-5740-4F09-8F8A-2F5D7CFC325A}"/>
              </a:ext>
            </a:extLst>
          </p:cNvPr>
          <p:cNvSpPr>
            <a:spLocks noGrp="1"/>
          </p:cNvSpPr>
          <p:nvPr>
            <p:ph type="pic" sz="quarter" idx="15" hasCustomPrompt="1"/>
          </p:nvPr>
        </p:nvSpPr>
        <p:spPr>
          <a:xfrm>
            <a:off x="660400" y="3454400"/>
            <a:ext cx="3454400" cy="3454400"/>
          </a:xfrm>
          <a:custGeom>
            <a:avLst/>
            <a:gdLst>
              <a:gd name="connsiteX0" fmla="*/ 2134894 w 4269788"/>
              <a:gd name="connsiteY0" fmla="*/ 0 h 4269788"/>
              <a:gd name="connsiteX1" fmla="*/ 4269788 w 4269788"/>
              <a:gd name="connsiteY1" fmla="*/ 2134894 h 4269788"/>
              <a:gd name="connsiteX2" fmla="*/ 2134894 w 4269788"/>
              <a:gd name="connsiteY2" fmla="*/ 4269788 h 4269788"/>
              <a:gd name="connsiteX3" fmla="*/ 0 w 4269788"/>
              <a:gd name="connsiteY3" fmla="*/ 2134894 h 4269788"/>
            </a:gdLst>
            <a:ahLst/>
            <a:cxnLst>
              <a:cxn ang="0">
                <a:pos x="connsiteX0" y="connsiteY0"/>
              </a:cxn>
              <a:cxn ang="0">
                <a:pos x="connsiteX1" y="connsiteY1"/>
              </a:cxn>
              <a:cxn ang="0">
                <a:pos x="connsiteX2" y="connsiteY2"/>
              </a:cxn>
              <a:cxn ang="0">
                <a:pos x="connsiteX3" y="connsiteY3"/>
              </a:cxn>
            </a:cxnLst>
            <a:rect l="l" t="t" r="r" b="b"/>
            <a:pathLst>
              <a:path w="4269788" h="4269788">
                <a:moveTo>
                  <a:pt x="2134894" y="0"/>
                </a:moveTo>
                <a:lnTo>
                  <a:pt x="4269788" y="2134894"/>
                </a:lnTo>
                <a:lnTo>
                  <a:pt x="2134894" y="4269788"/>
                </a:lnTo>
                <a:lnTo>
                  <a:pt x="0" y="2134894"/>
                </a:lnTo>
                <a:close/>
              </a:path>
            </a:pathLst>
          </a:custGeom>
          <a:pattFill prst="pct5">
            <a:fgClr>
              <a:schemeClr val="accent1"/>
            </a:fgClr>
            <a:bgClr>
              <a:schemeClr val="bg1"/>
            </a:bgClr>
          </a:pattFill>
        </p:spPr>
        <p:txBody>
          <a:bodyPr wrap="square" anchor="ctr">
            <a:noAutofit/>
          </a:bodyP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 Master Layout">
    <p:spTree>
      <p:nvGrpSpPr>
        <p:cNvPr id="1" name=""/>
        <p:cNvGrpSpPr/>
        <p:nvPr/>
      </p:nvGrpSpPr>
      <p:grpSpPr>
        <a:xfrm>
          <a:off x="0" y="0"/>
          <a:ext cx="0" cy="0"/>
          <a:chOff x="0" y="0"/>
          <a:chExt cx="0" cy="0"/>
        </a:xfrm>
      </p:grpSpPr>
      <p:sp>
        <p:nvSpPr>
          <p:cNvPr id="10" name="Picture Placeholder 8">
            <a:extLst>
              <a:ext uri="{FF2B5EF4-FFF2-40B4-BE49-F238E27FC236}">
                <a16:creationId xmlns:a16="http://schemas.microsoft.com/office/drawing/2014/main" xmlns="" id="{6A45C344-AECF-4CBF-B992-BC48C619E14B}"/>
              </a:ext>
            </a:extLst>
          </p:cNvPr>
          <p:cNvSpPr>
            <a:spLocks noGrp="1"/>
          </p:cNvSpPr>
          <p:nvPr>
            <p:ph type="pic" sz="quarter" idx="10" hasCustomPrompt="1"/>
          </p:nvPr>
        </p:nvSpPr>
        <p:spPr>
          <a:xfrm>
            <a:off x="5591746" y="431800"/>
            <a:ext cx="6132936" cy="4876800"/>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Tree>
    <p:extLst>
      <p:ext uri="{BB962C8B-B14F-4D97-AF65-F5344CB8AC3E}">
        <p14:creationId xmlns:p14="http://schemas.microsoft.com/office/powerpoint/2010/main" val="38200060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20 Master Slide">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xmlns="" id="{4FA71971-FA32-405E-8B91-98BC53F6362F}"/>
              </a:ext>
            </a:extLst>
          </p:cNvPr>
          <p:cNvSpPr>
            <a:spLocks noGrp="1"/>
          </p:cNvSpPr>
          <p:nvPr>
            <p:ph type="pic" sz="quarter" idx="14" hasCustomPrompt="1"/>
          </p:nvPr>
        </p:nvSpPr>
        <p:spPr>
          <a:xfrm>
            <a:off x="-25401" y="1334894"/>
            <a:ext cx="3771901" cy="3472122"/>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
        <p:nvSpPr>
          <p:cNvPr id="12" name="Picture Placeholder 8">
            <a:extLst>
              <a:ext uri="{FF2B5EF4-FFF2-40B4-BE49-F238E27FC236}">
                <a16:creationId xmlns:a16="http://schemas.microsoft.com/office/drawing/2014/main" xmlns="" id="{4FA71971-FA32-405E-8B91-98BC53F6362F}"/>
              </a:ext>
            </a:extLst>
          </p:cNvPr>
          <p:cNvSpPr>
            <a:spLocks noGrp="1"/>
          </p:cNvSpPr>
          <p:nvPr>
            <p:ph type="pic" sz="quarter" idx="15" hasCustomPrompt="1"/>
          </p:nvPr>
        </p:nvSpPr>
        <p:spPr>
          <a:xfrm>
            <a:off x="4089399" y="1334894"/>
            <a:ext cx="3771901" cy="3472122"/>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
        <p:nvSpPr>
          <p:cNvPr id="13" name="Picture Placeholder 8">
            <a:extLst>
              <a:ext uri="{FF2B5EF4-FFF2-40B4-BE49-F238E27FC236}">
                <a16:creationId xmlns:a16="http://schemas.microsoft.com/office/drawing/2014/main" xmlns="" id="{4FA71971-FA32-405E-8B91-98BC53F6362F}"/>
              </a:ext>
            </a:extLst>
          </p:cNvPr>
          <p:cNvSpPr>
            <a:spLocks noGrp="1"/>
          </p:cNvSpPr>
          <p:nvPr>
            <p:ph type="pic" sz="quarter" idx="16" hasCustomPrompt="1"/>
          </p:nvPr>
        </p:nvSpPr>
        <p:spPr>
          <a:xfrm>
            <a:off x="8420099" y="1334894"/>
            <a:ext cx="3771901" cy="3472122"/>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21 Master Layout">
    <p:spTree>
      <p:nvGrpSpPr>
        <p:cNvPr id="1" name=""/>
        <p:cNvGrpSpPr/>
        <p:nvPr/>
      </p:nvGrpSpPr>
      <p:grpSpPr>
        <a:xfrm>
          <a:off x="0" y="0"/>
          <a:ext cx="0" cy="0"/>
          <a:chOff x="0" y="0"/>
          <a:chExt cx="0" cy="0"/>
        </a:xfrm>
      </p:grpSpPr>
      <p:sp>
        <p:nvSpPr>
          <p:cNvPr id="7" name="Picture Placeholder 8">
            <a:extLst>
              <a:ext uri="{FF2B5EF4-FFF2-40B4-BE49-F238E27FC236}">
                <a16:creationId xmlns:a16="http://schemas.microsoft.com/office/drawing/2014/main" xmlns="" id="{E7BF7FB5-48ED-45FF-A895-9C7EDEAED228}"/>
              </a:ext>
            </a:extLst>
          </p:cNvPr>
          <p:cNvSpPr>
            <a:spLocks noGrp="1"/>
          </p:cNvSpPr>
          <p:nvPr>
            <p:ph type="pic" sz="quarter" idx="14" hasCustomPrompt="1"/>
          </p:nvPr>
        </p:nvSpPr>
        <p:spPr>
          <a:xfrm>
            <a:off x="359763" y="251086"/>
            <a:ext cx="3147933" cy="3147934"/>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
        <p:nvSpPr>
          <p:cNvPr id="8" name="Picture Placeholder 8">
            <a:extLst>
              <a:ext uri="{FF2B5EF4-FFF2-40B4-BE49-F238E27FC236}">
                <a16:creationId xmlns:a16="http://schemas.microsoft.com/office/drawing/2014/main" xmlns="" id="{F5B4738C-AB31-44F0-A0EB-5F4688B9026D}"/>
              </a:ext>
            </a:extLst>
          </p:cNvPr>
          <p:cNvSpPr>
            <a:spLocks noGrp="1"/>
          </p:cNvSpPr>
          <p:nvPr>
            <p:ph type="pic" sz="quarter" idx="15" hasCustomPrompt="1"/>
          </p:nvPr>
        </p:nvSpPr>
        <p:spPr>
          <a:xfrm>
            <a:off x="3507696" y="3399020"/>
            <a:ext cx="3147933" cy="3147934"/>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
        <p:nvSpPr>
          <p:cNvPr id="9" name="Picture Placeholder 8">
            <a:extLst>
              <a:ext uri="{FF2B5EF4-FFF2-40B4-BE49-F238E27FC236}">
                <a16:creationId xmlns:a16="http://schemas.microsoft.com/office/drawing/2014/main" xmlns="" id="{D51E98F7-D24A-4452-B920-17F1FDC12652}"/>
              </a:ext>
            </a:extLst>
          </p:cNvPr>
          <p:cNvSpPr>
            <a:spLocks noGrp="1"/>
          </p:cNvSpPr>
          <p:nvPr>
            <p:ph type="pic" sz="quarter" idx="16" hasCustomPrompt="1"/>
          </p:nvPr>
        </p:nvSpPr>
        <p:spPr>
          <a:xfrm>
            <a:off x="6910461" y="3399020"/>
            <a:ext cx="4921771" cy="3147934"/>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22 Master Layout">
    <p:spTree>
      <p:nvGrpSpPr>
        <p:cNvPr id="1" name=""/>
        <p:cNvGrpSpPr/>
        <p:nvPr/>
      </p:nvGrpSpPr>
      <p:grpSpPr>
        <a:xfrm>
          <a:off x="0" y="0"/>
          <a:ext cx="0" cy="0"/>
          <a:chOff x="0" y="0"/>
          <a:chExt cx="0" cy="0"/>
        </a:xfrm>
      </p:grpSpPr>
      <p:sp>
        <p:nvSpPr>
          <p:cNvPr id="4" name="Picture Placeholder 8">
            <a:extLst>
              <a:ext uri="{FF2B5EF4-FFF2-40B4-BE49-F238E27FC236}">
                <a16:creationId xmlns:a16="http://schemas.microsoft.com/office/drawing/2014/main" xmlns="" id="{477D307B-68BE-4578-A580-7118C13C9C29}"/>
              </a:ext>
            </a:extLst>
          </p:cNvPr>
          <p:cNvSpPr>
            <a:spLocks noGrp="1"/>
          </p:cNvSpPr>
          <p:nvPr>
            <p:ph type="pic" sz="quarter" idx="14" hasCustomPrompt="1"/>
          </p:nvPr>
        </p:nvSpPr>
        <p:spPr>
          <a:xfrm>
            <a:off x="1244184" y="0"/>
            <a:ext cx="3912432" cy="5561351"/>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23 Master Layout">
    <p:spTree>
      <p:nvGrpSpPr>
        <p:cNvPr id="1" name=""/>
        <p:cNvGrpSpPr/>
        <p:nvPr/>
      </p:nvGrpSpPr>
      <p:grpSpPr>
        <a:xfrm>
          <a:off x="0" y="0"/>
          <a:ext cx="0" cy="0"/>
          <a:chOff x="0" y="0"/>
          <a:chExt cx="0" cy="0"/>
        </a:xfrm>
      </p:grpSpPr>
      <p:sp>
        <p:nvSpPr>
          <p:cNvPr id="4" name="Picture Placeholder 8">
            <a:extLst>
              <a:ext uri="{FF2B5EF4-FFF2-40B4-BE49-F238E27FC236}">
                <a16:creationId xmlns:a16="http://schemas.microsoft.com/office/drawing/2014/main" xmlns="" id="{29818F08-7737-4C18-AA21-86450B93E0EE}"/>
              </a:ext>
            </a:extLst>
          </p:cNvPr>
          <p:cNvSpPr>
            <a:spLocks noGrp="1"/>
          </p:cNvSpPr>
          <p:nvPr>
            <p:ph type="pic" sz="quarter" idx="14" hasCustomPrompt="1"/>
          </p:nvPr>
        </p:nvSpPr>
        <p:spPr>
          <a:xfrm>
            <a:off x="949334" y="1290583"/>
            <a:ext cx="4276833" cy="4276834"/>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24 Master Layout">
    <p:spTree>
      <p:nvGrpSpPr>
        <p:cNvPr id="1" name=""/>
        <p:cNvGrpSpPr/>
        <p:nvPr/>
      </p:nvGrpSpPr>
      <p:grpSpPr>
        <a:xfrm>
          <a:off x="0" y="0"/>
          <a:ext cx="0" cy="0"/>
          <a:chOff x="0" y="0"/>
          <a:chExt cx="0" cy="0"/>
        </a:xfrm>
      </p:grpSpPr>
      <p:sp>
        <p:nvSpPr>
          <p:cNvPr id="8" name="Picture Placeholder 8">
            <a:extLst>
              <a:ext uri="{FF2B5EF4-FFF2-40B4-BE49-F238E27FC236}">
                <a16:creationId xmlns:a16="http://schemas.microsoft.com/office/drawing/2014/main" xmlns="" id="{32D53545-7958-484B-AA69-BBD066173F82}"/>
              </a:ext>
            </a:extLst>
          </p:cNvPr>
          <p:cNvSpPr>
            <a:spLocks noGrp="1"/>
          </p:cNvSpPr>
          <p:nvPr>
            <p:ph type="pic" sz="quarter" idx="14" hasCustomPrompt="1"/>
          </p:nvPr>
        </p:nvSpPr>
        <p:spPr>
          <a:xfrm>
            <a:off x="5703757" y="384539"/>
            <a:ext cx="2863121" cy="2863121"/>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
        <p:nvSpPr>
          <p:cNvPr id="9" name="Picture Placeholder 8">
            <a:extLst>
              <a:ext uri="{FF2B5EF4-FFF2-40B4-BE49-F238E27FC236}">
                <a16:creationId xmlns:a16="http://schemas.microsoft.com/office/drawing/2014/main" xmlns="" id="{34C39AF7-13E2-4312-ACC8-2F880D0F7CC8}"/>
              </a:ext>
            </a:extLst>
          </p:cNvPr>
          <p:cNvSpPr>
            <a:spLocks noGrp="1"/>
          </p:cNvSpPr>
          <p:nvPr>
            <p:ph type="pic" sz="quarter" idx="15" hasCustomPrompt="1"/>
          </p:nvPr>
        </p:nvSpPr>
        <p:spPr>
          <a:xfrm>
            <a:off x="8911652" y="384539"/>
            <a:ext cx="2863121" cy="2863121"/>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
        <p:nvSpPr>
          <p:cNvPr id="10" name="Picture Placeholder 8">
            <a:extLst>
              <a:ext uri="{FF2B5EF4-FFF2-40B4-BE49-F238E27FC236}">
                <a16:creationId xmlns:a16="http://schemas.microsoft.com/office/drawing/2014/main" xmlns="" id="{B7761A6D-402B-4023-8BFA-C230338B0E51}"/>
              </a:ext>
            </a:extLst>
          </p:cNvPr>
          <p:cNvSpPr>
            <a:spLocks noGrp="1"/>
          </p:cNvSpPr>
          <p:nvPr>
            <p:ph type="pic" sz="quarter" idx="16" hasCustomPrompt="1"/>
          </p:nvPr>
        </p:nvSpPr>
        <p:spPr>
          <a:xfrm>
            <a:off x="5703757" y="3613879"/>
            <a:ext cx="2863121" cy="2863121"/>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
        <p:nvSpPr>
          <p:cNvPr id="11" name="Picture Placeholder 8">
            <a:extLst>
              <a:ext uri="{FF2B5EF4-FFF2-40B4-BE49-F238E27FC236}">
                <a16:creationId xmlns:a16="http://schemas.microsoft.com/office/drawing/2014/main" xmlns="" id="{D63332BA-3228-4E24-B0BF-E9FBFC4A56CE}"/>
              </a:ext>
            </a:extLst>
          </p:cNvPr>
          <p:cNvSpPr>
            <a:spLocks noGrp="1"/>
          </p:cNvSpPr>
          <p:nvPr>
            <p:ph type="pic" sz="quarter" idx="17" hasCustomPrompt="1"/>
          </p:nvPr>
        </p:nvSpPr>
        <p:spPr>
          <a:xfrm>
            <a:off x="8911652" y="3613879"/>
            <a:ext cx="2863121" cy="2863121"/>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25 Master Layout">
    <p:spTree>
      <p:nvGrpSpPr>
        <p:cNvPr id="1" name=""/>
        <p:cNvGrpSpPr/>
        <p:nvPr/>
      </p:nvGrpSpPr>
      <p:grpSpPr>
        <a:xfrm>
          <a:off x="0" y="0"/>
          <a:ext cx="0" cy="0"/>
          <a:chOff x="0" y="0"/>
          <a:chExt cx="0" cy="0"/>
        </a:xfrm>
      </p:grpSpPr>
      <p:sp>
        <p:nvSpPr>
          <p:cNvPr id="6" name="Picture Placeholder 8">
            <a:extLst>
              <a:ext uri="{FF2B5EF4-FFF2-40B4-BE49-F238E27FC236}">
                <a16:creationId xmlns:a16="http://schemas.microsoft.com/office/drawing/2014/main" xmlns="" id="{0BA2D5AD-913E-4209-AC41-4E1F03EB9E61}"/>
              </a:ext>
            </a:extLst>
          </p:cNvPr>
          <p:cNvSpPr>
            <a:spLocks noGrp="1"/>
          </p:cNvSpPr>
          <p:nvPr>
            <p:ph type="pic" sz="quarter" idx="15" hasCustomPrompt="1"/>
          </p:nvPr>
        </p:nvSpPr>
        <p:spPr>
          <a:xfrm>
            <a:off x="8166100" y="3488753"/>
            <a:ext cx="3683000" cy="3014948"/>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
        <p:nvSpPr>
          <p:cNvPr id="4" name="Picture Placeholder 8">
            <a:extLst>
              <a:ext uri="{FF2B5EF4-FFF2-40B4-BE49-F238E27FC236}">
                <a16:creationId xmlns:a16="http://schemas.microsoft.com/office/drawing/2014/main" xmlns="" id="{0BA2D5AD-913E-4209-AC41-4E1F03EB9E61}"/>
              </a:ext>
            </a:extLst>
          </p:cNvPr>
          <p:cNvSpPr>
            <a:spLocks noGrp="1"/>
          </p:cNvSpPr>
          <p:nvPr>
            <p:ph type="pic" sz="quarter" idx="16" hasCustomPrompt="1"/>
          </p:nvPr>
        </p:nvSpPr>
        <p:spPr>
          <a:xfrm>
            <a:off x="5930900" y="250253"/>
            <a:ext cx="3683000" cy="3014948"/>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26 Master Layout">
    <p:spTree>
      <p:nvGrpSpPr>
        <p:cNvPr id="1" name=""/>
        <p:cNvGrpSpPr/>
        <p:nvPr/>
      </p:nvGrpSpPr>
      <p:grpSpPr>
        <a:xfrm>
          <a:off x="0" y="0"/>
          <a:ext cx="0" cy="0"/>
          <a:chOff x="0" y="0"/>
          <a:chExt cx="0" cy="0"/>
        </a:xfrm>
      </p:grpSpPr>
      <p:sp>
        <p:nvSpPr>
          <p:cNvPr id="5" name="Picture Placeholder 8">
            <a:extLst>
              <a:ext uri="{FF2B5EF4-FFF2-40B4-BE49-F238E27FC236}">
                <a16:creationId xmlns:a16="http://schemas.microsoft.com/office/drawing/2014/main" xmlns="" id="{CA7F1896-BD2A-47DB-A088-2BB18448CEC1}"/>
              </a:ext>
            </a:extLst>
          </p:cNvPr>
          <p:cNvSpPr>
            <a:spLocks noGrp="1"/>
          </p:cNvSpPr>
          <p:nvPr>
            <p:ph type="pic" sz="quarter" idx="14" hasCustomPrompt="1"/>
          </p:nvPr>
        </p:nvSpPr>
        <p:spPr>
          <a:xfrm>
            <a:off x="402956" y="371959"/>
            <a:ext cx="4014061" cy="3301138"/>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
        <p:nvSpPr>
          <p:cNvPr id="6" name="Picture Placeholder 8">
            <a:extLst>
              <a:ext uri="{FF2B5EF4-FFF2-40B4-BE49-F238E27FC236}">
                <a16:creationId xmlns:a16="http://schemas.microsoft.com/office/drawing/2014/main" xmlns="" id="{3A27A661-ED56-48EB-99C7-9033DB48994B}"/>
              </a:ext>
            </a:extLst>
          </p:cNvPr>
          <p:cNvSpPr>
            <a:spLocks noGrp="1"/>
          </p:cNvSpPr>
          <p:nvPr>
            <p:ph type="pic" sz="quarter" idx="15" hasCustomPrompt="1"/>
          </p:nvPr>
        </p:nvSpPr>
        <p:spPr>
          <a:xfrm>
            <a:off x="4633993" y="3146158"/>
            <a:ext cx="7155051" cy="3301138"/>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27 Master Layout">
    <p:spTree>
      <p:nvGrpSpPr>
        <p:cNvPr id="1" name=""/>
        <p:cNvGrpSpPr/>
        <p:nvPr/>
      </p:nvGrpSpPr>
      <p:grpSpPr>
        <a:xfrm>
          <a:off x="0" y="0"/>
          <a:ext cx="0" cy="0"/>
          <a:chOff x="0" y="0"/>
          <a:chExt cx="0" cy="0"/>
        </a:xfrm>
      </p:grpSpPr>
      <p:sp>
        <p:nvSpPr>
          <p:cNvPr id="4" name="Picture Placeholder 8">
            <a:extLst>
              <a:ext uri="{FF2B5EF4-FFF2-40B4-BE49-F238E27FC236}">
                <a16:creationId xmlns:a16="http://schemas.microsoft.com/office/drawing/2014/main" xmlns="" id="{25546EA1-22A5-45EF-B645-52932F72B279}"/>
              </a:ext>
            </a:extLst>
          </p:cNvPr>
          <p:cNvSpPr>
            <a:spLocks noGrp="1"/>
          </p:cNvSpPr>
          <p:nvPr>
            <p:ph type="pic" sz="quarter" idx="15" hasCustomPrompt="1"/>
          </p:nvPr>
        </p:nvSpPr>
        <p:spPr>
          <a:xfrm>
            <a:off x="5126636" y="3593892"/>
            <a:ext cx="6670623" cy="2926830"/>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28 Master Layout">
    <p:spTree>
      <p:nvGrpSpPr>
        <p:cNvPr id="1" name=""/>
        <p:cNvGrpSpPr/>
        <p:nvPr/>
      </p:nvGrpSpPr>
      <p:grpSpPr>
        <a:xfrm>
          <a:off x="0" y="0"/>
          <a:ext cx="0" cy="0"/>
          <a:chOff x="0" y="0"/>
          <a:chExt cx="0" cy="0"/>
        </a:xfrm>
      </p:grpSpPr>
      <p:sp>
        <p:nvSpPr>
          <p:cNvPr id="4" name="Picture Placeholder 8">
            <a:extLst>
              <a:ext uri="{FF2B5EF4-FFF2-40B4-BE49-F238E27FC236}">
                <a16:creationId xmlns:a16="http://schemas.microsoft.com/office/drawing/2014/main" xmlns="" id="{C9B7FF0B-56F0-46D1-918D-09E6A7530FB7}"/>
              </a:ext>
            </a:extLst>
          </p:cNvPr>
          <p:cNvSpPr>
            <a:spLocks noGrp="1"/>
          </p:cNvSpPr>
          <p:nvPr>
            <p:ph type="pic" sz="quarter" idx="15" hasCustomPrompt="1"/>
          </p:nvPr>
        </p:nvSpPr>
        <p:spPr>
          <a:xfrm>
            <a:off x="8152150" y="1409074"/>
            <a:ext cx="4039850" cy="4039849"/>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29 Master Layout">
    <p:spTree>
      <p:nvGrpSpPr>
        <p:cNvPr id="1" name=""/>
        <p:cNvGrpSpPr/>
        <p:nvPr/>
      </p:nvGrpSpPr>
      <p:grpSpPr>
        <a:xfrm>
          <a:off x="0" y="0"/>
          <a:ext cx="0" cy="0"/>
          <a:chOff x="0" y="0"/>
          <a:chExt cx="0" cy="0"/>
        </a:xfrm>
      </p:grpSpPr>
      <p:sp>
        <p:nvSpPr>
          <p:cNvPr id="4" name="Picture Placeholder 8">
            <a:extLst>
              <a:ext uri="{FF2B5EF4-FFF2-40B4-BE49-F238E27FC236}">
                <a16:creationId xmlns:a16="http://schemas.microsoft.com/office/drawing/2014/main" xmlns="" id="{079B16E4-29F6-4637-B895-1D21FC21878A}"/>
              </a:ext>
            </a:extLst>
          </p:cNvPr>
          <p:cNvSpPr>
            <a:spLocks noGrp="1"/>
          </p:cNvSpPr>
          <p:nvPr>
            <p:ph type="pic" sz="quarter" idx="15" hasCustomPrompt="1"/>
          </p:nvPr>
        </p:nvSpPr>
        <p:spPr>
          <a:xfrm>
            <a:off x="1284157" y="2368446"/>
            <a:ext cx="9623685" cy="4489554"/>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3 Master Layout">
    <p:spTree>
      <p:nvGrpSpPr>
        <p:cNvPr id="1" name=""/>
        <p:cNvGrpSpPr/>
        <p:nvPr/>
      </p:nvGrpSpPr>
      <p:grpSpPr>
        <a:xfrm>
          <a:off x="0" y="0"/>
          <a:ext cx="0" cy="0"/>
          <a:chOff x="0" y="0"/>
          <a:chExt cx="0" cy="0"/>
        </a:xfrm>
      </p:grpSpPr>
      <p:sp>
        <p:nvSpPr>
          <p:cNvPr id="4" name="Picture Placeholder 8">
            <a:extLst>
              <a:ext uri="{FF2B5EF4-FFF2-40B4-BE49-F238E27FC236}">
                <a16:creationId xmlns:a16="http://schemas.microsoft.com/office/drawing/2014/main" xmlns="" id="{40782B09-7F5D-B54F-95D0-B5A1338664CF}"/>
              </a:ext>
            </a:extLst>
          </p:cNvPr>
          <p:cNvSpPr>
            <a:spLocks noGrp="1"/>
          </p:cNvSpPr>
          <p:nvPr>
            <p:ph type="pic" sz="quarter" idx="10" hasCustomPrompt="1"/>
          </p:nvPr>
        </p:nvSpPr>
        <p:spPr>
          <a:xfrm>
            <a:off x="608982" y="584028"/>
            <a:ext cx="6172817" cy="5651671"/>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30 Master Layout">
    <p:spTree>
      <p:nvGrpSpPr>
        <p:cNvPr id="1" name=""/>
        <p:cNvGrpSpPr/>
        <p:nvPr/>
      </p:nvGrpSpPr>
      <p:grpSpPr>
        <a:xfrm>
          <a:off x="0" y="0"/>
          <a:ext cx="0" cy="0"/>
          <a:chOff x="0" y="0"/>
          <a:chExt cx="0" cy="0"/>
        </a:xfrm>
      </p:grpSpPr>
      <p:sp>
        <p:nvSpPr>
          <p:cNvPr id="5" name="Picture Placeholder 8">
            <a:extLst>
              <a:ext uri="{FF2B5EF4-FFF2-40B4-BE49-F238E27FC236}">
                <a16:creationId xmlns:a16="http://schemas.microsoft.com/office/drawing/2014/main" xmlns="" id="{4E0ED2A6-E687-4B51-A54A-37D9EC60041F}"/>
              </a:ext>
            </a:extLst>
          </p:cNvPr>
          <p:cNvSpPr>
            <a:spLocks noGrp="1"/>
          </p:cNvSpPr>
          <p:nvPr>
            <p:ph type="pic" sz="quarter" idx="15" hasCustomPrompt="1"/>
          </p:nvPr>
        </p:nvSpPr>
        <p:spPr>
          <a:xfrm>
            <a:off x="0" y="1892508"/>
            <a:ext cx="3072983" cy="3072983"/>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
        <p:nvSpPr>
          <p:cNvPr id="6" name="Picture Placeholder 8">
            <a:extLst>
              <a:ext uri="{FF2B5EF4-FFF2-40B4-BE49-F238E27FC236}">
                <a16:creationId xmlns:a16="http://schemas.microsoft.com/office/drawing/2014/main" xmlns="" id="{C4621A99-3A3D-4D25-AFA9-8BF9812D3701}"/>
              </a:ext>
            </a:extLst>
          </p:cNvPr>
          <p:cNvSpPr>
            <a:spLocks noGrp="1"/>
          </p:cNvSpPr>
          <p:nvPr>
            <p:ph type="pic" sz="quarter" idx="16" hasCustomPrompt="1"/>
          </p:nvPr>
        </p:nvSpPr>
        <p:spPr>
          <a:xfrm>
            <a:off x="9119017" y="1892508"/>
            <a:ext cx="3072983" cy="3072983"/>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31 Master Layout">
    <p:spTree>
      <p:nvGrpSpPr>
        <p:cNvPr id="1" name=""/>
        <p:cNvGrpSpPr/>
        <p:nvPr/>
      </p:nvGrpSpPr>
      <p:grpSpPr>
        <a:xfrm>
          <a:off x="0" y="0"/>
          <a:ext cx="0" cy="0"/>
          <a:chOff x="0" y="0"/>
          <a:chExt cx="0" cy="0"/>
        </a:xfrm>
      </p:grpSpPr>
      <p:sp>
        <p:nvSpPr>
          <p:cNvPr id="5" name="Picture Placeholder 8">
            <a:extLst>
              <a:ext uri="{FF2B5EF4-FFF2-40B4-BE49-F238E27FC236}">
                <a16:creationId xmlns:a16="http://schemas.microsoft.com/office/drawing/2014/main" xmlns="" id="{F24437AA-7C48-4379-9ADD-2EF291D68E82}"/>
              </a:ext>
            </a:extLst>
          </p:cNvPr>
          <p:cNvSpPr>
            <a:spLocks noGrp="1"/>
          </p:cNvSpPr>
          <p:nvPr>
            <p:ph type="pic" sz="quarter" idx="15" hasCustomPrompt="1"/>
          </p:nvPr>
        </p:nvSpPr>
        <p:spPr>
          <a:xfrm>
            <a:off x="1094283" y="2083632"/>
            <a:ext cx="2533338" cy="4530777"/>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
        <p:nvSpPr>
          <p:cNvPr id="6" name="Picture Placeholder 8">
            <a:extLst>
              <a:ext uri="{FF2B5EF4-FFF2-40B4-BE49-F238E27FC236}">
                <a16:creationId xmlns:a16="http://schemas.microsoft.com/office/drawing/2014/main" xmlns="" id="{34DB8FD8-EF71-4008-A367-959C360BB7AF}"/>
              </a:ext>
            </a:extLst>
          </p:cNvPr>
          <p:cNvSpPr>
            <a:spLocks noGrp="1"/>
          </p:cNvSpPr>
          <p:nvPr>
            <p:ph type="pic" sz="quarter" idx="16" hasCustomPrompt="1"/>
          </p:nvPr>
        </p:nvSpPr>
        <p:spPr>
          <a:xfrm>
            <a:off x="6640642" y="254832"/>
            <a:ext cx="2533338" cy="4530777"/>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32 Master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83748991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33 Master Layout">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xmlns="" id="{3DB2101A-67D7-4EFE-AC9A-FE87C28BFDA6}"/>
              </a:ext>
            </a:extLst>
          </p:cNvPr>
          <p:cNvSpPr>
            <a:spLocks noGrp="1"/>
          </p:cNvSpPr>
          <p:nvPr>
            <p:ph type="pic" sz="quarter" idx="12" hasCustomPrompt="1"/>
          </p:nvPr>
        </p:nvSpPr>
        <p:spPr>
          <a:xfrm>
            <a:off x="5124974" y="1356110"/>
            <a:ext cx="2495026" cy="2495026"/>
          </a:xfrm>
          <a:custGeom>
            <a:avLst/>
            <a:gdLst>
              <a:gd name="connsiteX0" fmla="*/ 3425251 w 6850502"/>
              <a:gd name="connsiteY0" fmla="*/ 0 h 6850502"/>
              <a:gd name="connsiteX1" fmla="*/ 6850502 w 6850502"/>
              <a:gd name="connsiteY1" fmla="*/ 3425251 h 6850502"/>
              <a:gd name="connsiteX2" fmla="*/ 3425251 w 6850502"/>
              <a:gd name="connsiteY2" fmla="*/ 6850502 h 6850502"/>
              <a:gd name="connsiteX3" fmla="*/ 0 w 6850502"/>
              <a:gd name="connsiteY3" fmla="*/ 3425251 h 6850502"/>
              <a:gd name="connsiteX4" fmla="*/ 3425251 w 6850502"/>
              <a:gd name="connsiteY4" fmla="*/ 0 h 68505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50502" h="6850502">
                <a:moveTo>
                  <a:pt x="3425251" y="0"/>
                </a:moveTo>
                <a:cubicBezTo>
                  <a:pt x="5316965" y="0"/>
                  <a:pt x="6850502" y="1533537"/>
                  <a:pt x="6850502" y="3425251"/>
                </a:cubicBezTo>
                <a:cubicBezTo>
                  <a:pt x="6850502" y="5316965"/>
                  <a:pt x="5316965" y="6850502"/>
                  <a:pt x="3425251" y="6850502"/>
                </a:cubicBezTo>
                <a:cubicBezTo>
                  <a:pt x="1533537" y="6850502"/>
                  <a:pt x="0" y="5316965"/>
                  <a:pt x="0" y="3425251"/>
                </a:cubicBezTo>
                <a:cubicBezTo>
                  <a:pt x="0" y="1533537"/>
                  <a:pt x="1533537" y="0"/>
                  <a:pt x="3425251" y="0"/>
                </a:cubicBezTo>
                <a:close/>
              </a:path>
            </a:pathLst>
          </a:custGeom>
          <a:pattFill prst="pct5">
            <a:fgClr>
              <a:schemeClr val="accent1"/>
            </a:fgClr>
            <a:bgClr>
              <a:schemeClr val="bg1"/>
            </a:bgClr>
          </a:pattFill>
        </p:spPr>
        <p:txBody>
          <a:bodyPr wrap="square" anchor="ctr">
            <a:noAutofit/>
          </a:bodyP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
        <p:nvSpPr>
          <p:cNvPr id="6" name="Picture Placeholder 4">
            <a:extLst>
              <a:ext uri="{FF2B5EF4-FFF2-40B4-BE49-F238E27FC236}">
                <a16:creationId xmlns:a16="http://schemas.microsoft.com/office/drawing/2014/main" xmlns="" id="{3DB2101A-67D7-4EFE-AC9A-FE87C28BFDA6}"/>
              </a:ext>
            </a:extLst>
          </p:cNvPr>
          <p:cNvSpPr>
            <a:spLocks noGrp="1"/>
          </p:cNvSpPr>
          <p:nvPr>
            <p:ph type="pic" sz="quarter" idx="13" hasCustomPrompt="1"/>
          </p:nvPr>
        </p:nvSpPr>
        <p:spPr>
          <a:xfrm>
            <a:off x="5124974" y="4145154"/>
            <a:ext cx="2495026" cy="2495026"/>
          </a:xfrm>
          <a:custGeom>
            <a:avLst/>
            <a:gdLst>
              <a:gd name="connsiteX0" fmla="*/ 3425251 w 6850502"/>
              <a:gd name="connsiteY0" fmla="*/ 0 h 6850502"/>
              <a:gd name="connsiteX1" fmla="*/ 6850502 w 6850502"/>
              <a:gd name="connsiteY1" fmla="*/ 3425251 h 6850502"/>
              <a:gd name="connsiteX2" fmla="*/ 3425251 w 6850502"/>
              <a:gd name="connsiteY2" fmla="*/ 6850502 h 6850502"/>
              <a:gd name="connsiteX3" fmla="*/ 0 w 6850502"/>
              <a:gd name="connsiteY3" fmla="*/ 3425251 h 6850502"/>
              <a:gd name="connsiteX4" fmla="*/ 3425251 w 6850502"/>
              <a:gd name="connsiteY4" fmla="*/ 0 h 685050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50502" h="6850502">
                <a:moveTo>
                  <a:pt x="3425251" y="0"/>
                </a:moveTo>
                <a:cubicBezTo>
                  <a:pt x="5316965" y="0"/>
                  <a:pt x="6850502" y="1533537"/>
                  <a:pt x="6850502" y="3425251"/>
                </a:cubicBezTo>
                <a:cubicBezTo>
                  <a:pt x="6850502" y="5316965"/>
                  <a:pt x="5316965" y="6850502"/>
                  <a:pt x="3425251" y="6850502"/>
                </a:cubicBezTo>
                <a:cubicBezTo>
                  <a:pt x="1533537" y="6850502"/>
                  <a:pt x="0" y="5316965"/>
                  <a:pt x="0" y="3425251"/>
                </a:cubicBezTo>
                <a:cubicBezTo>
                  <a:pt x="0" y="1533537"/>
                  <a:pt x="1533537" y="0"/>
                  <a:pt x="3425251" y="0"/>
                </a:cubicBezTo>
                <a:close/>
              </a:path>
            </a:pathLst>
          </a:custGeom>
          <a:pattFill prst="pct5">
            <a:fgClr>
              <a:schemeClr val="accent1"/>
            </a:fgClr>
            <a:bgClr>
              <a:schemeClr val="bg1"/>
            </a:bgClr>
          </a:pattFill>
        </p:spPr>
        <p:txBody>
          <a:bodyPr wrap="square" anchor="ctr">
            <a:noAutofit/>
          </a:bodyP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Tree>
    <p:extLst>
      <p:ext uri="{BB962C8B-B14F-4D97-AF65-F5344CB8AC3E}">
        <p14:creationId xmlns:p14="http://schemas.microsoft.com/office/powerpoint/2010/main" val="88936547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Master Layout 36">
    <p:spTree>
      <p:nvGrpSpPr>
        <p:cNvPr id="1" name=""/>
        <p:cNvGrpSpPr/>
        <p:nvPr/>
      </p:nvGrpSpPr>
      <p:grpSpPr>
        <a:xfrm>
          <a:off x="0" y="0"/>
          <a:ext cx="0" cy="0"/>
          <a:chOff x="0" y="0"/>
          <a:chExt cx="0" cy="0"/>
        </a:xfrm>
      </p:grpSpPr>
      <p:sp>
        <p:nvSpPr>
          <p:cNvPr id="11" name="Picture Placeholder 8">
            <a:extLst>
              <a:ext uri="{FF2B5EF4-FFF2-40B4-BE49-F238E27FC236}">
                <a16:creationId xmlns:a16="http://schemas.microsoft.com/office/drawing/2014/main" xmlns="" id="{9A392D8A-2787-0F4C-BAE4-2EE10301D0D8}"/>
              </a:ext>
            </a:extLst>
          </p:cNvPr>
          <p:cNvSpPr>
            <a:spLocks noGrp="1"/>
          </p:cNvSpPr>
          <p:nvPr>
            <p:ph type="pic" sz="quarter" idx="22" hasCustomPrompt="1"/>
          </p:nvPr>
        </p:nvSpPr>
        <p:spPr>
          <a:xfrm>
            <a:off x="1301974" y="1976539"/>
            <a:ext cx="1716296" cy="3696731"/>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sz="2000"/>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
        <p:nvSpPr>
          <p:cNvPr id="12" name="Picture Placeholder 8">
            <a:extLst>
              <a:ext uri="{FF2B5EF4-FFF2-40B4-BE49-F238E27FC236}">
                <a16:creationId xmlns:a16="http://schemas.microsoft.com/office/drawing/2014/main" xmlns="" id="{D489A359-9A8A-2F4A-AB72-AA095CC1AF9F}"/>
              </a:ext>
            </a:extLst>
          </p:cNvPr>
          <p:cNvSpPr>
            <a:spLocks noGrp="1"/>
          </p:cNvSpPr>
          <p:nvPr>
            <p:ph type="pic" sz="quarter" idx="23" hasCustomPrompt="1"/>
          </p:nvPr>
        </p:nvSpPr>
        <p:spPr>
          <a:xfrm>
            <a:off x="3627096" y="1976539"/>
            <a:ext cx="1716296" cy="3696731"/>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sz="2000"/>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Here to Add Picture</a:t>
            </a:r>
            <a:endParaRPr lang="id-ID"/>
          </a:p>
        </p:txBody>
      </p:sp>
    </p:spTree>
    <p:extLst>
      <p:ext uri="{BB962C8B-B14F-4D97-AF65-F5344CB8AC3E}">
        <p14:creationId xmlns:p14="http://schemas.microsoft.com/office/powerpoint/2010/main" val="91573798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B9186FF-3B36-4DE4-9F68-B54152B4F14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xmlns="" id="{0C0D7734-37DA-4EC0-833A-C7F4B8C3C84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xmlns="" id="{8F8D7A6D-D8E0-4CE0-AC33-9523FAB3AC69}"/>
              </a:ext>
            </a:extLst>
          </p:cNvPr>
          <p:cNvSpPr>
            <a:spLocks noGrp="1"/>
          </p:cNvSpPr>
          <p:nvPr>
            <p:ph type="dt" sz="half" idx="10"/>
          </p:nvPr>
        </p:nvSpPr>
        <p:spPr/>
        <p:txBody>
          <a:bodyPr/>
          <a:lstStyle/>
          <a:p>
            <a:fld id="{B1B84AB2-EEFE-4ED6-9841-14B5B2F9E33F}" type="datetimeFigureOut">
              <a:rPr lang="en-US" smtClean="0"/>
              <a:t>22/06/21</a:t>
            </a:fld>
            <a:endParaRPr lang="en-US"/>
          </a:p>
        </p:txBody>
      </p:sp>
      <p:sp>
        <p:nvSpPr>
          <p:cNvPr id="5" name="Footer Placeholder 4">
            <a:extLst>
              <a:ext uri="{FF2B5EF4-FFF2-40B4-BE49-F238E27FC236}">
                <a16:creationId xmlns:a16="http://schemas.microsoft.com/office/drawing/2014/main" xmlns="" id="{3A727662-0029-431C-9F59-CE99355CA20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B4977272-7E2F-4756-A416-6C939092568A}"/>
              </a:ext>
            </a:extLst>
          </p:cNvPr>
          <p:cNvSpPr>
            <a:spLocks noGrp="1"/>
          </p:cNvSpPr>
          <p:nvPr>
            <p:ph type="sldNum" sz="quarter" idx="12"/>
          </p:nvPr>
        </p:nvSpPr>
        <p:spPr/>
        <p:txBody>
          <a:bodyPr/>
          <a:lstStyle/>
          <a:p>
            <a:fld id="{50372100-B559-4AF7-A358-04B6CA00F898}" type="slidenum">
              <a:rPr lang="en-US" smtClean="0"/>
              <a:t>‹#›</a:t>
            </a:fld>
            <a:endParaRPr lang="en-US"/>
          </a:p>
        </p:txBody>
      </p:sp>
    </p:spTree>
    <p:extLst>
      <p:ext uri="{BB962C8B-B14F-4D97-AF65-F5344CB8AC3E}">
        <p14:creationId xmlns:p14="http://schemas.microsoft.com/office/powerpoint/2010/main" val="7254462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4 Master Layout">
    <p:spTree>
      <p:nvGrpSpPr>
        <p:cNvPr id="1" name=""/>
        <p:cNvGrpSpPr/>
        <p:nvPr/>
      </p:nvGrpSpPr>
      <p:grpSpPr>
        <a:xfrm>
          <a:off x="0" y="0"/>
          <a:ext cx="0" cy="0"/>
          <a:chOff x="0" y="0"/>
          <a:chExt cx="0" cy="0"/>
        </a:xfrm>
      </p:grpSpPr>
      <p:sp>
        <p:nvSpPr>
          <p:cNvPr id="4" name="Picture Placeholder 8">
            <a:extLst>
              <a:ext uri="{FF2B5EF4-FFF2-40B4-BE49-F238E27FC236}">
                <a16:creationId xmlns:a16="http://schemas.microsoft.com/office/drawing/2014/main" xmlns="" id="{9EB5E956-8933-4751-B348-F81A0B6E840E}"/>
              </a:ext>
            </a:extLst>
          </p:cNvPr>
          <p:cNvSpPr>
            <a:spLocks noGrp="1"/>
          </p:cNvSpPr>
          <p:nvPr>
            <p:ph type="pic" sz="quarter" idx="10" hasCustomPrompt="1"/>
          </p:nvPr>
        </p:nvSpPr>
        <p:spPr>
          <a:xfrm>
            <a:off x="506123" y="482600"/>
            <a:ext cx="4988375" cy="3238500"/>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5 Master Layout">
    <p:spTree>
      <p:nvGrpSpPr>
        <p:cNvPr id="1" name=""/>
        <p:cNvGrpSpPr/>
        <p:nvPr/>
      </p:nvGrpSpPr>
      <p:grpSpPr>
        <a:xfrm>
          <a:off x="0" y="0"/>
          <a:ext cx="0" cy="0"/>
          <a:chOff x="0" y="0"/>
          <a:chExt cx="0" cy="0"/>
        </a:xfrm>
      </p:grpSpPr>
      <p:sp>
        <p:nvSpPr>
          <p:cNvPr id="7" name="Picture Placeholder 8">
            <a:extLst>
              <a:ext uri="{FF2B5EF4-FFF2-40B4-BE49-F238E27FC236}">
                <a16:creationId xmlns:a16="http://schemas.microsoft.com/office/drawing/2014/main" xmlns="" id="{9EB5E956-8933-4751-B348-F81A0B6E840E}"/>
              </a:ext>
            </a:extLst>
          </p:cNvPr>
          <p:cNvSpPr>
            <a:spLocks noGrp="1"/>
          </p:cNvSpPr>
          <p:nvPr>
            <p:ph type="pic" sz="quarter" idx="10" hasCustomPrompt="1"/>
          </p:nvPr>
        </p:nvSpPr>
        <p:spPr>
          <a:xfrm>
            <a:off x="7480300" y="596900"/>
            <a:ext cx="4203700" cy="5156200"/>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6 Master Layout">
    <p:spTree>
      <p:nvGrpSpPr>
        <p:cNvPr id="1" name=""/>
        <p:cNvGrpSpPr/>
        <p:nvPr/>
      </p:nvGrpSpPr>
      <p:grpSpPr>
        <a:xfrm>
          <a:off x="0" y="0"/>
          <a:ext cx="0" cy="0"/>
          <a:chOff x="0" y="0"/>
          <a:chExt cx="0" cy="0"/>
        </a:xfrm>
      </p:grpSpPr>
      <p:sp>
        <p:nvSpPr>
          <p:cNvPr id="7" name="Picture Placeholder 8">
            <a:extLst>
              <a:ext uri="{FF2B5EF4-FFF2-40B4-BE49-F238E27FC236}">
                <a16:creationId xmlns:a16="http://schemas.microsoft.com/office/drawing/2014/main" xmlns="" id="{9EB5E956-8933-4751-B348-F81A0B6E840E}"/>
              </a:ext>
            </a:extLst>
          </p:cNvPr>
          <p:cNvSpPr>
            <a:spLocks noGrp="1"/>
          </p:cNvSpPr>
          <p:nvPr>
            <p:ph type="pic" sz="quarter" idx="10" hasCustomPrompt="1"/>
          </p:nvPr>
        </p:nvSpPr>
        <p:spPr>
          <a:xfrm>
            <a:off x="7643068" y="488773"/>
            <a:ext cx="4048085" cy="2683119"/>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
        <p:nvSpPr>
          <p:cNvPr id="8" name="Picture Placeholder 8">
            <a:extLst>
              <a:ext uri="{FF2B5EF4-FFF2-40B4-BE49-F238E27FC236}">
                <a16:creationId xmlns:a16="http://schemas.microsoft.com/office/drawing/2014/main" xmlns="" id="{9EB5E956-8933-4751-B348-F81A0B6E840E}"/>
              </a:ext>
            </a:extLst>
          </p:cNvPr>
          <p:cNvSpPr>
            <a:spLocks noGrp="1"/>
          </p:cNvSpPr>
          <p:nvPr>
            <p:ph type="pic" sz="quarter" idx="11" hasCustomPrompt="1"/>
          </p:nvPr>
        </p:nvSpPr>
        <p:spPr>
          <a:xfrm>
            <a:off x="7643069" y="3654336"/>
            <a:ext cx="4048085" cy="2683119"/>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7 Master Layout">
    <p:bg>
      <p:bgRef idx="1001">
        <a:schemeClr val="bg1"/>
      </p:bgRef>
    </p:bg>
    <p:spTree>
      <p:nvGrpSpPr>
        <p:cNvPr id="1" name=""/>
        <p:cNvGrpSpPr/>
        <p:nvPr/>
      </p:nvGrpSpPr>
      <p:grpSpPr>
        <a:xfrm>
          <a:off x="0" y="0"/>
          <a:ext cx="0" cy="0"/>
          <a:chOff x="0" y="0"/>
          <a:chExt cx="0" cy="0"/>
        </a:xfrm>
      </p:grpSpPr>
      <p:sp>
        <p:nvSpPr>
          <p:cNvPr id="6" name="Picture Placeholder 8">
            <a:extLst>
              <a:ext uri="{FF2B5EF4-FFF2-40B4-BE49-F238E27FC236}">
                <a16:creationId xmlns:a16="http://schemas.microsoft.com/office/drawing/2014/main" xmlns="" id="{89972273-D5AE-46AC-B285-4D65928911D4}"/>
              </a:ext>
            </a:extLst>
          </p:cNvPr>
          <p:cNvSpPr>
            <a:spLocks noGrp="1"/>
          </p:cNvSpPr>
          <p:nvPr>
            <p:ph type="pic" sz="quarter" idx="11" hasCustomPrompt="1"/>
          </p:nvPr>
        </p:nvSpPr>
        <p:spPr>
          <a:xfrm>
            <a:off x="1899872" y="825501"/>
            <a:ext cx="8653829" cy="3670299"/>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8 Master Layout">
    <p:spTree>
      <p:nvGrpSpPr>
        <p:cNvPr id="1" name=""/>
        <p:cNvGrpSpPr/>
        <p:nvPr/>
      </p:nvGrpSpPr>
      <p:grpSpPr>
        <a:xfrm>
          <a:off x="0" y="0"/>
          <a:ext cx="0" cy="0"/>
          <a:chOff x="0" y="0"/>
          <a:chExt cx="0" cy="0"/>
        </a:xfrm>
      </p:grpSpPr>
      <p:sp>
        <p:nvSpPr>
          <p:cNvPr id="6" name="Picture Placeholder 8">
            <a:extLst>
              <a:ext uri="{FF2B5EF4-FFF2-40B4-BE49-F238E27FC236}">
                <a16:creationId xmlns:a16="http://schemas.microsoft.com/office/drawing/2014/main" xmlns="" id="{5867C961-8096-4663-BD49-60816DBBC7EB}"/>
              </a:ext>
            </a:extLst>
          </p:cNvPr>
          <p:cNvSpPr>
            <a:spLocks noGrp="1"/>
          </p:cNvSpPr>
          <p:nvPr>
            <p:ph type="pic" sz="quarter" idx="12" hasCustomPrompt="1"/>
          </p:nvPr>
        </p:nvSpPr>
        <p:spPr>
          <a:xfrm>
            <a:off x="1422398" y="457200"/>
            <a:ext cx="3267503" cy="5914489"/>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
        <p:nvSpPr>
          <p:cNvPr id="8" name="Picture Placeholder 8">
            <a:extLst>
              <a:ext uri="{FF2B5EF4-FFF2-40B4-BE49-F238E27FC236}">
                <a16:creationId xmlns:a16="http://schemas.microsoft.com/office/drawing/2014/main" xmlns="" id="{4F6D574E-19BC-46CD-A5D7-B5C0CACF2314}"/>
              </a:ext>
            </a:extLst>
          </p:cNvPr>
          <p:cNvSpPr>
            <a:spLocks noGrp="1"/>
          </p:cNvSpPr>
          <p:nvPr>
            <p:ph type="pic" sz="quarter" idx="13" hasCustomPrompt="1"/>
          </p:nvPr>
        </p:nvSpPr>
        <p:spPr>
          <a:xfrm>
            <a:off x="4884745" y="3548638"/>
            <a:ext cx="3399254" cy="2823051"/>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
        <p:nvSpPr>
          <p:cNvPr id="4" name="Picture Placeholder 8">
            <a:extLst>
              <a:ext uri="{FF2B5EF4-FFF2-40B4-BE49-F238E27FC236}">
                <a16:creationId xmlns:a16="http://schemas.microsoft.com/office/drawing/2014/main" xmlns="" id="{AC3ECA9A-B2EB-9448-A3C8-4388C918E11C}"/>
              </a:ext>
            </a:extLst>
          </p:cNvPr>
          <p:cNvSpPr>
            <a:spLocks noGrp="1"/>
          </p:cNvSpPr>
          <p:nvPr>
            <p:ph type="pic" sz="quarter" idx="14" hasCustomPrompt="1"/>
          </p:nvPr>
        </p:nvSpPr>
        <p:spPr>
          <a:xfrm>
            <a:off x="4884745" y="457199"/>
            <a:ext cx="3399254" cy="2823051"/>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
        <p:nvSpPr>
          <p:cNvPr id="5" name="Picture Placeholder 8">
            <a:extLst>
              <a:ext uri="{FF2B5EF4-FFF2-40B4-BE49-F238E27FC236}">
                <a16:creationId xmlns:a16="http://schemas.microsoft.com/office/drawing/2014/main" xmlns="" id="{FBCBA6DD-B192-B245-BE97-E9BBD174E340}"/>
              </a:ext>
            </a:extLst>
          </p:cNvPr>
          <p:cNvSpPr>
            <a:spLocks noGrp="1"/>
          </p:cNvSpPr>
          <p:nvPr>
            <p:ph type="pic" sz="quarter" idx="15" hasCustomPrompt="1"/>
          </p:nvPr>
        </p:nvSpPr>
        <p:spPr>
          <a:xfrm>
            <a:off x="8483599" y="457200"/>
            <a:ext cx="3267503" cy="5914489"/>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9 Master Layout">
    <p:spTree>
      <p:nvGrpSpPr>
        <p:cNvPr id="1" name=""/>
        <p:cNvGrpSpPr/>
        <p:nvPr/>
      </p:nvGrpSpPr>
      <p:grpSpPr>
        <a:xfrm>
          <a:off x="0" y="0"/>
          <a:ext cx="0" cy="0"/>
          <a:chOff x="0" y="0"/>
          <a:chExt cx="0" cy="0"/>
        </a:xfrm>
      </p:grpSpPr>
      <p:sp>
        <p:nvSpPr>
          <p:cNvPr id="3" name="Picture Placeholder 8">
            <a:extLst>
              <a:ext uri="{FF2B5EF4-FFF2-40B4-BE49-F238E27FC236}">
                <a16:creationId xmlns:a16="http://schemas.microsoft.com/office/drawing/2014/main" xmlns="" id="{87B2CD84-AFC4-F846-92CF-C8713DE6EB63}"/>
              </a:ext>
            </a:extLst>
          </p:cNvPr>
          <p:cNvSpPr>
            <a:spLocks noGrp="1"/>
          </p:cNvSpPr>
          <p:nvPr>
            <p:ph type="pic" sz="quarter" idx="12" hasCustomPrompt="1"/>
          </p:nvPr>
        </p:nvSpPr>
        <p:spPr>
          <a:xfrm flipH="1">
            <a:off x="4816901" y="2209801"/>
            <a:ext cx="2020668" cy="3657600"/>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sz="2000"/>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
        <p:nvSpPr>
          <p:cNvPr id="5" name="Picture Placeholder 8">
            <a:extLst>
              <a:ext uri="{FF2B5EF4-FFF2-40B4-BE49-F238E27FC236}">
                <a16:creationId xmlns:a16="http://schemas.microsoft.com/office/drawing/2014/main" xmlns="" id="{FE38CB7C-40F1-6D42-8107-D90A8B35FF64}"/>
              </a:ext>
            </a:extLst>
          </p:cNvPr>
          <p:cNvSpPr>
            <a:spLocks noGrp="1"/>
          </p:cNvSpPr>
          <p:nvPr>
            <p:ph type="pic" sz="quarter" idx="13" hasCustomPrompt="1"/>
          </p:nvPr>
        </p:nvSpPr>
        <p:spPr>
          <a:xfrm flipH="1">
            <a:off x="2556298" y="2209799"/>
            <a:ext cx="2102145" cy="1745813"/>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sz="2000"/>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
        <p:nvSpPr>
          <p:cNvPr id="6" name="Picture Placeholder 8">
            <a:extLst>
              <a:ext uri="{FF2B5EF4-FFF2-40B4-BE49-F238E27FC236}">
                <a16:creationId xmlns:a16="http://schemas.microsoft.com/office/drawing/2014/main" xmlns="" id="{B487AF7D-1DDD-2345-BB27-16123DB4E67C}"/>
              </a:ext>
            </a:extLst>
          </p:cNvPr>
          <p:cNvSpPr>
            <a:spLocks noGrp="1"/>
          </p:cNvSpPr>
          <p:nvPr>
            <p:ph type="pic" sz="quarter" idx="14" hasCustomPrompt="1"/>
          </p:nvPr>
        </p:nvSpPr>
        <p:spPr>
          <a:xfrm flipH="1">
            <a:off x="2556298" y="4165600"/>
            <a:ext cx="2102145" cy="1745813"/>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sz="2000"/>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
        <p:nvSpPr>
          <p:cNvPr id="7" name="Picture Placeholder 8">
            <a:extLst>
              <a:ext uri="{FF2B5EF4-FFF2-40B4-BE49-F238E27FC236}">
                <a16:creationId xmlns:a16="http://schemas.microsoft.com/office/drawing/2014/main" xmlns="" id="{F9177259-1E1A-854B-B0C2-EB2AA67CBF18}"/>
              </a:ext>
            </a:extLst>
          </p:cNvPr>
          <p:cNvSpPr>
            <a:spLocks noGrp="1"/>
          </p:cNvSpPr>
          <p:nvPr>
            <p:ph type="pic" sz="quarter" idx="15" hasCustomPrompt="1"/>
          </p:nvPr>
        </p:nvSpPr>
        <p:spPr>
          <a:xfrm flipH="1">
            <a:off x="6996027" y="2209799"/>
            <a:ext cx="2020668" cy="3657600"/>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sz="2000"/>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
        <p:nvSpPr>
          <p:cNvPr id="8" name="Picture Placeholder 8">
            <a:extLst>
              <a:ext uri="{FF2B5EF4-FFF2-40B4-BE49-F238E27FC236}">
                <a16:creationId xmlns:a16="http://schemas.microsoft.com/office/drawing/2014/main" xmlns="" id="{ED5CC779-07D7-6049-92D3-D9BF6D8223B8}"/>
              </a:ext>
            </a:extLst>
          </p:cNvPr>
          <p:cNvSpPr>
            <a:spLocks noGrp="1"/>
          </p:cNvSpPr>
          <p:nvPr>
            <p:ph type="pic" sz="quarter" idx="16" hasCustomPrompt="1"/>
          </p:nvPr>
        </p:nvSpPr>
        <p:spPr>
          <a:xfrm flipH="1">
            <a:off x="9175153" y="2209797"/>
            <a:ext cx="2102145" cy="1745813"/>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sz="2000"/>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
        <p:nvSpPr>
          <p:cNvPr id="9" name="Picture Placeholder 8">
            <a:extLst>
              <a:ext uri="{FF2B5EF4-FFF2-40B4-BE49-F238E27FC236}">
                <a16:creationId xmlns:a16="http://schemas.microsoft.com/office/drawing/2014/main" xmlns="" id="{7B0096DC-B078-E948-81D4-8B64D94B614E}"/>
              </a:ext>
            </a:extLst>
          </p:cNvPr>
          <p:cNvSpPr>
            <a:spLocks noGrp="1"/>
          </p:cNvSpPr>
          <p:nvPr>
            <p:ph type="pic" sz="quarter" idx="17" hasCustomPrompt="1"/>
          </p:nvPr>
        </p:nvSpPr>
        <p:spPr>
          <a:xfrm flipH="1">
            <a:off x="9175153" y="4165598"/>
            <a:ext cx="2102145" cy="1745813"/>
          </a:xfrm>
          <a:prstGeom prst="rect">
            <a:avLst/>
          </a:prstGeom>
          <a:pattFill prst="pct5">
            <a:fgClr>
              <a:schemeClr val="accent1"/>
            </a:fgClr>
            <a:bgClr>
              <a:schemeClr val="bg1"/>
            </a:bgClr>
          </a:pattFill>
        </p:spPr>
        <p:txBody>
          <a:bodyPr anchor="ct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sz="2000"/>
            </a:lvl1pPr>
          </a:lstStyle>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Here to Add Picture</a:t>
            </a:r>
            <a:endParaRPr lang="id-ID" dirty="0"/>
          </a:p>
        </p:txBody>
      </p:sp>
    </p:spTree>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Masters/_rels/slideMaster1.xml.rels><?xml version="1.0" encoding="UTF-8" standalone="yes"?>
<Relationships xmlns="http://schemas.openxmlformats.org/package/2006/relationships"><Relationship Id="rId20" Type="http://schemas.openxmlformats.org/officeDocument/2006/relationships/slideLayout" Target="../slideLayouts/slideLayout20.xml"/><Relationship Id="rId21" Type="http://schemas.openxmlformats.org/officeDocument/2006/relationships/slideLayout" Target="../slideLayouts/slideLayout21.xml"/><Relationship Id="rId22" Type="http://schemas.openxmlformats.org/officeDocument/2006/relationships/slideLayout" Target="../slideLayouts/slideLayout22.xml"/><Relationship Id="rId23" Type="http://schemas.openxmlformats.org/officeDocument/2006/relationships/slideLayout" Target="../slideLayouts/slideLayout23.xml"/><Relationship Id="rId24" Type="http://schemas.openxmlformats.org/officeDocument/2006/relationships/slideLayout" Target="../slideLayouts/slideLayout24.xml"/><Relationship Id="rId25" Type="http://schemas.openxmlformats.org/officeDocument/2006/relationships/slideLayout" Target="../slideLayouts/slideLayout25.xml"/><Relationship Id="rId26" Type="http://schemas.openxmlformats.org/officeDocument/2006/relationships/slideLayout" Target="../slideLayouts/slideLayout26.xml"/><Relationship Id="rId27" Type="http://schemas.openxmlformats.org/officeDocument/2006/relationships/slideLayout" Target="../slideLayouts/slideLayout27.xml"/><Relationship Id="rId28" Type="http://schemas.openxmlformats.org/officeDocument/2006/relationships/slideLayout" Target="../slideLayouts/slideLayout28.xml"/><Relationship Id="rId29" Type="http://schemas.openxmlformats.org/officeDocument/2006/relationships/slideLayout" Target="../slideLayouts/slideLayout29.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30" Type="http://schemas.openxmlformats.org/officeDocument/2006/relationships/slideLayout" Target="../slideLayouts/slideLayout30.xml"/><Relationship Id="rId31" Type="http://schemas.openxmlformats.org/officeDocument/2006/relationships/slideLayout" Target="../slideLayouts/slideLayout31.xml"/><Relationship Id="rId32" Type="http://schemas.openxmlformats.org/officeDocument/2006/relationships/slideLayout" Target="../slideLayouts/slideLayout32.xml"/><Relationship Id="rId9" Type="http://schemas.openxmlformats.org/officeDocument/2006/relationships/slideLayout" Target="../slideLayouts/slideLayout9.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33" Type="http://schemas.openxmlformats.org/officeDocument/2006/relationships/slideLayout" Target="../slideLayouts/slideLayout33.xml"/><Relationship Id="rId34" Type="http://schemas.openxmlformats.org/officeDocument/2006/relationships/slideLayout" Target="../slideLayouts/slideLayout34.xml"/><Relationship Id="rId35" Type="http://schemas.openxmlformats.org/officeDocument/2006/relationships/slideLayout" Target="../slideLayouts/slideLayout35.xml"/><Relationship Id="rId36" Type="http://schemas.openxmlformats.org/officeDocument/2006/relationships/theme" Target="../theme/theme1.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577660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 id="2147483662" r:id="rId12"/>
    <p:sldLayoutId id="2147483663" r:id="rId13"/>
    <p:sldLayoutId id="2147483716" r:id="rId14"/>
    <p:sldLayoutId id="2147483664" r:id="rId15"/>
    <p:sldLayoutId id="2147483665" r:id="rId16"/>
    <p:sldLayoutId id="2147483666" r:id="rId17"/>
    <p:sldLayoutId id="2147483667" r:id="rId18"/>
    <p:sldLayoutId id="2147483668" r:id="rId19"/>
    <p:sldLayoutId id="2147483671" r:id="rId20"/>
    <p:sldLayoutId id="2147483669" r:id="rId21"/>
    <p:sldLayoutId id="2147483670" r:id="rId22"/>
    <p:sldLayoutId id="2147483672" r:id="rId23"/>
    <p:sldLayoutId id="2147483674" r:id="rId24"/>
    <p:sldLayoutId id="2147483673" r:id="rId25"/>
    <p:sldLayoutId id="2147483675" r:id="rId26"/>
    <p:sldLayoutId id="2147483676" r:id="rId27"/>
    <p:sldLayoutId id="2147483677" r:id="rId28"/>
    <p:sldLayoutId id="2147483678" r:id="rId29"/>
    <p:sldLayoutId id="2147483679" r:id="rId30"/>
    <p:sldLayoutId id="2147483680" r:id="rId31"/>
    <p:sldLayoutId id="2147483717" r:id="rId32"/>
    <p:sldLayoutId id="2147483718" r:id="rId33"/>
    <p:sldLayoutId id="2147483721" r:id="rId34"/>
    <p:sldLayoutId id="2147483722" r:id="rId35"/>
  </p:sldLayoutIdLst>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5.xml"/><Relationship Id="rId2" Type="http://schemas.openxmlformats.org/officeDocument/2006/relationships/image" Target="../media/image5.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5.xml"/><Relationship Id="rId2" Type="http://schemas.openxmlformats.org/officeDocument/2006/relationships/image" Target="../media/image5.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5.xml"/><Relationship Id="rId2" Type="http://schemas.openxmlformats.org/officeDocument/2006/relationships/image" Target="../media/image5.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5.xml"/><Relationship Id="rId2" Type="http://schemas.openxmlformats.org/officeDocument/2006/relationships/image" Target="../media/image5.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5.xml"/><Relationship Id="rId2" Type="http://schemas.openxmlformats.org/officeDocument/2006/relationships/image" Target="../media/image5.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5.xml"/><Relationship Id="rId2" Type="http://schemas.openxmlformats.org/officeDocument/2006/relationships/image" Target="../media/image5.pn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3.png"/><Relationship Id="rId5" Type="http://schemas.openxmlformats.org/officeDocument/2006/relationships/image" Target="../media/image4.png"/><Relationship Id="rId1" Type="http://schemas.openxmlformats.org/officeDocument/2006/relationships/slideLayout" Target="../slideLayouts/slideLayout5.xml"/><Relationship Id="rId2" Type="http://schemas.openxmlformats.org/officeDocument/2006/relationships/notesSlide" Target="../notesSlides/notesSlide8.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3.png"/><Relationship Id="rId5" Type="http://schemas.openxmlformats.org/officeDocument/2006/relationships/image" Target="../media/image4.png"/><Relationship Id="rId1" Type="http://schemas.openxmlformats.org/officeDocument/2006/relationships/slideLayout" Target="../slideLayouts/slideLayout5.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3.png"/><Relationship Id="rId5" Type="http://schemas.openxmlformats.org/officeDocument/2006/relationships/image" Target="../media/image4.png"/><Relationship Id="rId1" Type="http://schemas.openxmlformats.org/officeDocument/2006/relationships/slideLayout" Target="../slideLayouts/slideLayout5.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3.png"/><Relationship Id="rId5" Type="http://schemas.openxmlformats.org/officeDocument/2006/relationships/image" Target="../media/image4.png"/><Relationship Id="rId1" Type="http://schemas.openxmlformats.org/officeDocument/2006/relationships/slideLayout" Target="../slideLayouts/slideLayout5.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3.png"/><Relationship Id="rId5" Type="http://schemas.openxmlformats.org/officeDocument/2006/relationships/image" Target="../media/image4.png"/><Relationship Id="rId1" Type="http://schemas.openxmlformats.org/officeDocument/2006/relationships/slideLayout" Target="../slideLayouts/slideLayout5.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3.png"/><Relationship Id="rId5" Type="http://schemas.openxmlformats.org/officeDocument/2006/relationships/image" Target="../media/image4.png"/><Relationship Id="rId1" Type="http://schemas.openxmlformats.org/officeDocument/2006/relationships/slideLayout" Target="../slideLayouts/slideLayout5.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3.png"/><Relationship Id="rId5" Type="http://schemas.openxmlformats.org/officeDocument/2006/relationships/image" Target="../media/image4.png"/><Relationship Id="rId1" Type="http://schemas.openxmlformats.org/officeDocument/2006/relationships/slideLayout" Target="../slideLayouts/slideLayout5.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5.xml"/><Relationship Id="rId2" Type="http://schemas.openxmlformats.org/officeDocument/2006/relationships/image" Target="../media/image5.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5.xml"/><Relationship Id="rId2"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 Box 2"/>
          <p:cNvSpPr txBox="1">
            <a:spLocks noChangeArrowheads="1"/>
          </p:cNvSpPr>
          <p:nvPr/>
        </p:nvSpPr>
        <p:spPr bwMode="auto">
          <a:xfrm>
            <a:off x="3210560" y="5731126"/>
            <a:ext cx="5770880" cy="431800"/>
          </a:xfrm>
          <a:prstGeom prst="rect">
            <a:avLst/>
          </a:prstGeom>
          <a:solidFill>
            <a:srgbClr val="FFFFFF"/>
          </a:solidFill>
          <a:ln w="9525">
            <a:noFill/>
            <a:miter lim="800000"/>
            <a:headEnd/>
            <a:tailEnd/>
          </a:ln>
        </p:spPr>
        <p:txBody>
          <a:bodyPr rot="0" vert="horz" wrap="square" lIns="91440" tIns="45720" rIns="91440" bIns="45720" anchor="t" anchorCtr="0">
            <a:noAutofit/>
          </a:bodyPr>
          <a:lstStyle/>
          <a:p>
            <a:pPr algn="ctr">
              <a:spcAft>
                <a:spcPts val="575"/>
              </a:spcAft>
            </a:pPr>
            <a:r>
              <a:rPr lang="ro-RO" sz="1200" b="1" i="1" dirty="0">
                <a:solidFill>
                  <a:srgbClr val="003399"/>
                </a:solidFill>
                <a:effectLst/>
                <a:latin typeface="Times New Roman" panose="02020603050405020304" pitchFamily="18" charset="0"/>
                <a:ea typeface="Times New Roman" panose="02020603050405020304" pitchFamily="18" charset="0"/>
              </a:rPr>
              <a:t>Proiect </a:t>
            </a:r>
            <a:r>
              <a:rPr lang="ro-RO" sz="1200" b="1" i="1" dirty="0" err="1">
                <a:solidFill>
                  <a:srgbClr val="003399"/>
                </a:solidFill>
                <a:effectLst/>
                <a:latin typeface="Times New Roman" panose="02020603050405020304" pitchFamily="18" charset="0"/>
                <a:ea typeface="Times New Roman" panose="02020603050405020304" pitchFamily="18" charset="0"/>
              </a:rPr>
              <a:t>cofinanţat</a:t>
            </a:r>
            <a:r>
              <a:rPr lang="ro-RO" sz="1200" b="1" i="1" dirty="0">
                <a:solidFill>
                  <a:srgbClr val="003399"/>
                </a:solidFill>
                <a:effectLst/>
                <a:latin typeface="Times New Roman" panose="02020603050405020304" pitchFamily="18" charset="0"/>
                <a:ea typeface="Times New Roman" panose="02020603050405020304" pitchFamily="18" charset="0"/>
              </a:rPr>
              <a:t> din Fondul Social European prin</a:t>
            </a:r>
            <a:endParaRPr lang="ro-RO" sz="1200" dirty="0">
              <a:effectLst/>
              <a:latin typeface="Times New Roman" panose="02020603050405020304" pitchFamily="18" charset="0"/>
              <a:ea typeface="Times New Roman" panose="02020603050405020304" pitchFamily="18" charset="0"/>
            </a:endParaRPr>
          </a:p>
          <a:p>
            <a:pPr algn="ctr">
              <a:spcAft>
                <a:spcPts val="575"/>
              </a:spcAft>
            </a:pPr>
            <a:r>
              <a:rPr lang="ro-RO" sz="1200" b="1" i="1" dirty="0">
                <a:solidFill>
                  <a:srgbClr val="003399"/>
                </a:solidFill>
                <a:effectLst/>
                <a:latin typeface="Times New Roman" panose="02020603050405020304" pitchFamily="18" charset="0"/>
                <a:ea typeface="Times New Roman" panose="02020603050405020304" pitchFamily="18" charset="0"/>
              </a:rPr>
              <a:t>Programul </a:t>
            </a:r>
            <a:r>
              <a:rPr lang="ro-RO" sz="1200" b="1" i="1" dirty="0" err="1">
                <a:solidFill>
                  <a:srgbClr val="003399"/>
                </a:solidFill>
                <a:effectLst/>
                <a:latin typeface="Times New Roman" panose="02020603050405020304" pitchFamily="18" charset="0"/>
                <a:ea typeface="Times New Roman" panose="02020603050405020304" pitchFamily="18" charset="0"/>
              </a:rPr>
              <a:t>Operaţional</a:t>
            </a:r>
            <a:r>
              <a:rPr lang="ro-RO" sz="1200" b="1" i="1" dirty="0">
                <a:solidFill>
                  <a:srgbClr val="003399"/>
                </a:solidFill>
                <a:effectLst/>
                <a:latin typeface="Times New Roman" panose="02020603050405020304" pitchFamily="18" charset="0"/>
                <a:ea typeface="Times New Roman" panose="02020603050405020304" pitchFamily="18" charset="0"/>
              </a:rPr>
              <a:t> Capacitate Administrativă 2014-2020!</a:t>
            </a:r>
            <a:endParaRPr lang="ro-RO" sz="1200" dirty="0">
              <a:effectLst/>
              <a:latin typeface="Times New Roman" panose="02020603050405020304" pitchFamily="18" charset="0"/>
              <a:ea typeface="Times New Roman" panose="02020603050405020304" pitchFamily="18" charset="0"/>
            </a:endParaRPr>
          </a:p>
        </p:txBody>
      </p:sp>
      <p:sp>
        <p:nvSpPr>
          <p:cNvPr id="6" name="TextBox 5">
            <a:extLst>
              <a:ext uri="{FF2B5EF4-FFF2-40B4-BE49-F238E27FC236}">
                <a16:creationId xmlns:a16="http://schemas.microsoft.com/office/drawing/2014/main" xmlns="" id="{F9716864-484E-154F-B1BA-A845F0F41BDA}"/>
              </a:ext>
            </a:extLst>
          </p:cNvPr>
          <p:cNvSpPr txBox="1"/>
          <p:nvPr/>
        </p:nvSpPr>
        <p:spPr>
          <a:xfrm>
            <a:off x="456383" y="1206811"/>
            <a:ext cx="11219398" cy="4524315"/>
          </a:xfrm>
          <a:prstGeom prst="rect">
            <a:avLst/>
          </a:prstGeom>
          <a:solidFill>
            <a:schemeClr val="accent1">
              <a:lumMod val="75000"/>
            </a:schemeClr>
          </a:solidFill>
        </p:spPr>
        <p:txBody>
          <a:bodyPr wrap="square" rtlCol="0">
            <a:spAutoFit/>
          </a:bodyPr>
          <a:lstStyle/>
          <a:p>
            <a:pPr algn="ctr"/>
            <a:r>
              <a:rPr lang="ro-RO" sz="2400" b="1" dirty="0">
                <a:solidFill>
                  <a:schemeClr val="bg1"/>
                </a:solidFill>
              </a:rPr>
              <a:t>”</a:t>
            </a:r>
            <a:r>
              <a:rPr lang="ro-RO" sz="2800" b="1" dirty="0">
                <a:solidFill>
                  <a:schemeClr val="bg1"/>
                </a:solidFill>
              </a:rPr>
              <a:t>Implementarea si dezvoltarea  de sisteme si standarde comune pentru optimizarea proceselor decizionale in domeniul apelor și pădurilor, aplicarea sistemului de politici bazate pe dovezi in Ministerul Apelor si Pădurilor pentru sistematizarea si simplificarea legislației din domeniul apelor si realizarea unor proceduri simplificate pentru reducerea poverii administrative pentru mediul de afaceri in domeniul silviculturii</a:t>
            </a:r>
            <a:r>
              <a:rPr lang="en-US" sz="2400" b="1" dirty="0">
                <a:solidFill>
                  <a:schemeClr val="bg1"/>
                </a:solidFill>
              </a:rPr>
              <a:t>”</a:t>
            </a:r>
          </a:p>
          <a:p>
            <a:endParaRPr lang="en-US" sz="2400" b="1" dirty="0">
              <a:solidFill>
                <a:schemeClr val="bg1"/>
              </a:solidFill>
            </a:endParaRPr>
          </a:p>
          <a:p>
            <a:r>
              <a:rPr lang="en-US" sz="2400" b="1" i="1" dirty="0" err="1">
                <a:solidFill>
                  <a:schemeClr val="bg1"/>
                </a:solidFill>
              </a:rPr>
              <a:t>Activitatea</a:t>
            </a:r>
            <a:r>
              <a:rPr lang="en-US" sz="2400" b="1" i="1" dirty="0">
                <a:solidFill>
                  <a:schemeClr val="bg1"/>
                </a:solidFill>
              </a:rPr>
              <a:t> A 18.2 -</a:t>
            </a:r>
            <a:r>
              <a:rPr lang="ro-RO" sz="2400" b="1" i="1" dirty="0">
                <a:solidFill>
                  <a:schemeClr val="bg1"/>
                </a:solidFill>
              </a:rPr>
              <a:t> </a:t>
            </a:r>
            <a:r>
              <a:rPr lang="en-US" sz="2400" b="1" i="1" dirty="0" err="1">
                <a:solidFill>
                  <a:schemeClr val="bg1"/>
                </a:solidFill>
              </a:rPr>
              <a:t>Proceduri</a:t>
            </a:r>
            <a:r>
              <a:rPr lang="en-US" sz="2400" b="1" i="1" dirty="0">
                <a:solidFill>
                  <a:schemeClr val="bg1"/>
                </a:solidFill>
              </a:rPr>
              <a:t>  </a:t>
            </a:r>
            <a:r>
              <a:rPr lang="en-US" sz="2400" b="1" i="1" dirty="0" err="1">
                <a:solidFill>
                  <a:schemeClr val="bg1"/>
                </a:solidFill>
              </a:rPr>
              <a:t>simplificate</a:t>
            </a:r>
            <a:r>
              <a:rPr lang="en-US" sz="2400" b="1" i="1" dirty="0">
                <a:solidFill>
                  <a:schemeClr val="bg1"/>
                </a:solidFill>
              </a:rPr>
              <a:t> </a:t>
            </a:r>
            <a:r>
              <a:rPr lang="en-US" sz="2400" b="1" i="1" dirty="0" err="1">
                <a:solidFill>
                  <a:schemeClr val="bg1"/>
                </a:solidFill>
              </a:rPr>
              <a:t>și</a:t>
            </a:r>
            <a:r>
              <a:rPr lang="en-US" sz="2400" b="1" i="1" dirty="0">
                <a:solidFill>
                  <a:schemeClr val="bg1"/>
                </a:solidFill>
              </a:rPr>
              <a:t> </a:t>
            </a:r>
            <a:r>
              <a:rPr lang="en-US" sz="2400" b="1" i="1" dirty="0" err="1">
                <a:solidFill>
                  <a:schemeClr val="bg1"/>
                </a:solidFill>
              </a:rPr>
              <a:t>regulamente</a:t>
            </a:r>
            <a:r>
              <a:rPr lang="en-US" sz="2400" b="1" i="1" dirty="0">
                <a:solidFill>
                  <a:schemeClr val="bg1"/>
                </a:solidFill>
              </a:rPr>
              <a:t>  destinate </a:t>
            </a:r>
            <a:r>
              <a:rPr lang="en-US" sz="2400" b="1" i="1" dirty="0" err="1">
                <a:solidFill>
                  <a:schemeClr val="bg1"/>
                </a:solidFill>
              </a:rPr>
              <a:t>agenților</a:t>
            </a:r>
            <a:r>
              <a:rPr lang="en-US" sz="2400" b="1" i="1" dirty="0">
                <a:solidFill>
                  <a:schemeClr val="bg1"/>
                </a:solidFill>
              </a:rPr>
              <a:t> economici pentru </a:t>
            </a:r>
            <a:r>
              <a:rPr lang="en-US" sz="2400" b="1" i="1" dirty="0" err="1">
                <a:solidFill>
                  <a:schemeClr val="bg1"/>
                </a:solidFill>
              </a:rPr>
              <a:t>reducerea</a:t>
            </a:r>
            <a:r>
              <a:rPr lang="en-US" sz="2400" b="1" i="1" dirty="0">
                <a:solidFill>
                  <a:schemeClr val="bg1"/>
                </a:solidFill>
              </a:rPr>
              <a:t> </a:t>
            </a:r>
            <a:r>
              <a:rPr lang="en-US" sz="2400" b="1" i="1" dirty="0" err="1">
                <a:solidFill>
                  <a:schemeClr val="bg1"/>
                </a:solidFill>
              </a:rPr>
              <a:t>birocrației</a:t>
            </a:r>
            <a:r>
              <a:rPr lang="en-US" sz="2400" b="1" i="1" dirty="0">
                <a:solidFill>
                  <a:schemeClr val="bg1"/>
                </a:solidFill>
              </a:rPr>
              <a:t> </a:t>
            </a:r>
            <a:r>
              <a:rPr lang="en-US" sz="2400" b="1" i="1" dirty="0" err="1">
                <a:solidFill>
                  <a:schemeClr val="bg1"/>
                </a:solidFill>
              </a:rPr>
              <a:t>în</a:t>
            </a:r>
            <a:r>
              <a:rPr lang="en-US" sz="2400" b="1" i="1" dirty="0">
                <a:solidFill>
                  <a:schemeClr val="bg1"/>
                </a:solidFill>
              </a:rPr>
              <a:t> </a:t>
            </a:r>
            <a:r>
              <a:rPr lang="en-US" sz="2400" b="1" i="1" dirty="0" err="1">
                <a:solidFill>
                  <a:schemeClr val="bg1"/>
                </a:solidFill>
              </a:rPr>
              <a:t>domeniul</a:t>
            </a:r>
            <a:r>
              <a:rPr lang="en-US" sz="2400" b="1" i="1" dirty="0">
                <a:solidFill>
                  <a:schemeClr val="bg1"/>
                </a:solidFill>
              </a:rPr>
              <a:t> </a:t>
            </a:r>
            <a:r>
              <a:rPr lang="en-US" sz="2400" b="1" i="1" dirty="0" err="1">
                <a:solidFill>
                  <a:schemeClr val="bg1"/>
                </a:solidFill>
              </a:rPr>
              <a:t>silviculturii</a:t>
            </a:r>
            <a:r>
              <a:rPr lang="en-US" sz="2400" b="1" i="1" dirty="0">
                <a:solidFill>
                  <a:schemeClr val="bg1"/>
                </a:solidFill>
              </a:rPr>
              <a:t> </a:t>
            </a:r>
          </a:p>
          <a:p>
            <a:pPr algn="ctr"/>
            <a:endParaRPr lang="en-US" sz="2400" b="1" dirty="0">
              <a:solidFill>
                <a:schemeClr val="bg1"/>
              </a:solidFill>
            </a:endParaRPr>
          </a:p>
          <a:p>
            <a:pPr algn="ctr"/>
            <a:endParaRPr lang="ro-RO" sz="2400" b="1" dirty="0">
              <a:solidFill>
                <a:schemeClr val="bg1"/>
              </a:solidFill>
            </a:endParaRPr>
          </a:p>
        </p:txBody>
      </p:sp>
      <p:sp>
        <p:nvSpPr>
          <p:cNvPr id="7" name="TextBox 6">
            <a:extLst>
              <a:ext uri="{FF2B5EF4-FFF2-40B4-BE49-F238E27FC236}">
                <a16:creationId xmlns:a16="http://schemas.microsoft.com/office/drawing/2014/main" xmlns="" id="{993910A8-95CE-EA47-BF3C-716691420544}"/>
              </a:ext>
            </a:extLst>
          </p:cNvPr>
          <p:cNvSpPr txBox="1"/>
          <p:nvPr/>
        </p:nvSpPr>
        <p:spPr>
          <a:xfrm>
            <a:off x="2937570" y="5317243"/>
            <a:ext cx="6743577" cy="523220"/>
          </a:xfrm>
          <a:prstGeom prst="rect">
            <a:avLst/>
          </a:prstGeom>
          <a:noFill/>
        </p:spPr>
        <p:txBody>
          <a:bodyPr wrap="square" rtlCol="0">
            <a:spAutoFit/>
          </a:bodyPr>
          <a:lstStyle/>
          <a:p>
            <a:r>
              <a:rPr lang="en-US" sz="2800" spc="600" dirty="0">
                <a:solidFill>
                  <a:schemeClr val="accent1">
                    <a:lumMod val="75000"/>
                  </a:schemeClr>
                </a:solidFill>
                <a:latin typeface="Trebuchet MS" panose="020B0603020202020204" pitchFamily="34" charset="0"/>
              </a:rPr>
              <a:t>SIPOCA 395 / </a:t>
            </a:r>
            <a:r>
              <a:rPr lang="en-US" sz="2800" spc="600" dirty="0" err="1">
                <a:solidFill>
                  <a:schemeClr val="accent1">
                    <a:lumMod val="75000"/>
                  </a:schemeClr>
                </a:solidFill>
                <a:latin typeface="Trebuchet MS" panose="020B0603020202020204" pitchFamily="34" charset="0"/>
              </a:rPr>
              <a:t>MySMIS</a:t>
            </a:r>
            <a:r>
              <a:rPr lang="en-US" sz="2800" spc="600" dirty="0">
                <a:solidFill>
                  <a:schemeClr val="accent1">
                    <a:lumMod val="75000"/>
                  </a:schemeClr>
                </a:solidFill>
                <a:latin typeface="Trebuchet MS" panose="020B0603020202020204" pitchFamily="34" charset="0"/>
              </a:rPr>
              <a:t> 116294</a:t>
            </a:r>
          </a:p>
        </p:txBody>
      </p:sp>
      <p:pic>
        <p:nvPicPr>
          <p:cNvPr id="16" name="Picture 15"/>
          <p:cNvPicPr>
            <a:picLocks noChangeAspect="1"/>
          </p:cNvPicPr>
          <p:nvPr/>
        </p:nvPicPr>
        <p:blipFill rotWithShape="1">
          <a:blip r:embed="rId3" cstate="print">
            <a:extLst>
              <a:ext uri="{28A0092B-C50C-407E-A947-70E740481C1C}">
                <a14:useLocalDpi xmlns:a14="http://schemas.microsoft.com/office/drawing/2010/main" val="0"/>
              </a:ext>
            </a:extLst>
          </a:blip>
          <a:srcRect b="82372"/>
          <a:stretch/>
        </p:blipFill>
        <p:spPr>
          <a:xfrm>
            <a:off x="1294646" y="61773"/>
            <a:ext cx="9748158" cy="1039038"/>
          </a:xfrm>
          <a:prstGeom prst="rect">
            <a:avLst/>
          </a:prstGeom>
        </p:spPr>
      </p:pic>
      <p:pic>
        <p:nvPicPr>
          <p:cNvPr id="17" name="Picture 16"/>
          <p:cNvPicPr>
            <a:picLocks noChangeAspect="1"/>
          </p:cNvPicPr>
          <p:nvPr/>
        </p:nvPicPr>
        <p:blipFill rotWithShape="1">
          <a:blip r:embed="rId3" cstate="print">
            <a:extLst>
              <a:ext uri="{28A0092B-C50C-407E-A947-70E740481C1C}">
                <a14:useLocalDpi xmlns:a14="http://schemas.microsoft.com/office/drawing/2010/main" val="0"/>
              </a:ext>
            </a:extLst>
          </a:blip>
          <a:srcRect t="87811"/>
          <a:stretch/>
        </p:blipFill>
        <p:spPr>
          <a:xfrm>
            <a:off x="1089360" y="6008038"/>
            <a:ext cx="9953444" cy="815348"/>
          </a:xfrm>
          <a:prstGeom prst="rect">
            <a:avLst/>
          </a:prstGeom>
        </p:spPr>
      </p:pic>
    </p:spTree>
    <p:extLst>
      <p:ext uri="{BB962C8B-B14F-4D97-AF65-F5344CB8AC3E}">
        <p14:creationId xmlns:p14="http://schemas.microsoft.com/office/powerpoint/2010/main" val="158979329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AAFA68F-A67C-462C-8B9E-2D30D4B4095E}"/>
              </a:ext>
            </a:extLst>
          </p:cNvPr>
          <p:cNvSpPr>
            <a:spLocks noGrp="1"/>
          </p:cNvSpPr>
          <p:nvPr>
            <p:ph type="ctrTitle"/>
          </p:nvPr>
        </p:nvSpPr>
        <p:spPr>
          <a:xfrm>
            <a:off x="1524000" y="1122363"/>
            <a:ext cx="9144000" cy="612169"/>
          </a:xfrm>
        </p:spPr>
        <p:txBody>
          <a:bodyPr>
            <a:normAutofit fontScale="90000"/>
          </a:bodyPr>
          <a:lstStyle/>
          <a:p>
            <a:endParaRPr lang="en-US" dirty="0"/>
          </a:p>
        </p:txBody>
      </p:sp>
      <p:pic>
        <p:nvPicPr>
          <p:cNvPr id="4" name="Picture 3" descr="Imagini pentru sigla fondul social european">
            <a:extLst>
              <a:ext uri="{FF2B5EF4-FFF2-40B4-BE49-F238E27FC236}">
                <a16:creationId xmlns:a16="http://schemas.microsoft.com/office/drawing/2014/main" xmlns="" id="{899E0957-79FE-40BE-A0BD-6A8F36584C39}"/>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1658" y="319177"/>
            <a:ext cx="11265031" cy="1664898"/>
          </a:xfrm>
          <a:prstGeom prst="rect">
            <a:avLst/>
          </a:prstGeom>
          <a:noFill/>
          <a:ln>
            <a:noFill/>
          </a:ln>
        </p:spPr>
      </p:pic>
      <p:graphicFrame>
        <p:nvGraphicFramePr>
          <p:cNvPr id="3" name="Table 2">
            <a:extLst>
              <a:ext uri="{FF2B5EF4-FFF2-40B4-BE49-F238E27FC236}">
                <a16:creationId xmlns:a16="http://schemas.microsoft.com/office/drawing/2014/main" xmlns="" id="{D1BCDD2B-4CEE-4BC2-AEFC-93C43FD67DDC}"/>
              </a:ext>
            </a:extLst>
          </p:cNvPr>
          <p:cNvGraphicFramePr>
            <a:graphicFrameLocks noGrp="1"/>
          </p:cNvGraphicFramePr>
          <p:nvPr>
            <p:extLst>
              <p:ext uri="{D42A27DB-BD31-4B8C-83A1-F6EECF244321}">
                <p14:modId xmlns:p14="http://schemas.microsoft.com/office/powerpoint/2010/main" val="4289447643"/>
              </p:ext>
            </p:extLst>
          </p:nvPr>
        </p:nvGraphicFramePr>
        <p:xfrm>
          <a:off x="430314" y="1890927"/>
          <a:ext cx="11460028" cy="4211134"/>
        </p:xfrm>
        <a:graphic>
          <a:graphicData uri="http://schemas.openxmlformats.org/drawingml/2006/table">
            <a:tbl>
              <a:tblPr/>
              <a:tblGrid>
                <a:gridCol w="2867061">
                  <a:extLst>
                    <a:ext uri="{9D8B030D-6E8A-4147-A177-3AD203B41FA5}">
                      <a16:colId xmlns:a16="http://schemas.microsoft.com/office/drawing/2014/main" xmlns="" val="3335916655"/>
                    </a:ext>
                  </a:extLst>
                </a:gridCol>
                <a:gridCol w="2031083">
                  <a:extLst>
                    <a:ext uri="{9D8B030D-6E8A-4147-A177-3AD203B41FA5}">
                      <a16:colId xmlns:a16="http://schemas.microsoft.com/office/drawing/2014/main" xmlns="" val="1087958437"/>
                    </a:ext>
                  </a:extLst>
                </a:gridCol>
                <a:gridCol w="4355869">
                  <a:extLst>
                    <a:ext uri="{9D8B030D-6E8A-4147-A177-3AD203B41FA5}">
                      <a16:colId xmlns:a16="http://schemas.microsoft.com/office/drawing/2014/main" xmlns="" val="3455479907"/>
                    </a:ext>
                  </a:extLst>
                </a:gridCol>
                <a:gridCol w="2206015">
                  <a:extLst>
                    <a:ext uri="{9D8B030D-6E8A-4147-A177-3AD203B41FA5}">
                      <a16:colId xmlns:a16="http://schemas.microsoft.com/office/drawing/2014/main" xmlns="" val="388506526"/>
                    </a:ext>
                  </a:extLst>
                </a:gridCol>
              </a:tblGrid>
              <a:tr h="644974">
                <a:tc>
                  <a:txBody>
                    <a:bodyPr/>
                    <a:lstStyle/>
                    <a:p>
                      <a:pPr algn="ctr"/>
                      <a:r>
                        <a:rPr lang="ro-RO" sz="1800" b="1" dirty="0">
                          <a:effectLst/>
                          <a:latin typeface="Calibri" panose="020F0502020204030204" pitchFamily="34" charset="0"/>
                        </a:rPr>
                        <a:t>Capitol/Subcapitol Norma existentă</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Aspecte eliminate</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Aspecte modificate/nou introduse</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Observații/Argumente</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1150006506"/>
                  </a:ext>
                </a:extLst>
              </a:tr>
              <a:tr h="1361809">
                <a:tc>
                  <a:txBody>
                    <a:bodyPr/>
                    <a:lstStyle/>
                    <a:p>
                      <a:r>
                        <a:rPr lang="ro-RO" sz="1800" b="1" kern="1200" dirty="0">
                          <a:solidFill>
                            <a:schemeClr val="tx1"/>
                          </a:solidFill>
                          <a:effectLst/>
                          <a:latin typeface="Calibri" panose="020F0502020204030204" pitchFamily="34" charset="0"/>
                          <a:ea typeface="+mn-ea"/>
                          <a:cs typeface="+mn-cs"/>
                        </a:rPr>
                        <a:t>3.2 Măsurarea diametrelor</a:t>
                      </a:r>
                    </a:p>
                    <a:p>
                      <a:r>
                        <a:rPr lang="ro-RO" sz="1800" b="1" kern="1200" dirty="0">
                          <a:solidFill>
                            <a:schemeClr val="tx1"/>
                          </a:solidFill>
                          <a:effectLst/>
                          <a:latin typeface="Calibri" panose="020F0502020204030204" pitchFamily="34" charset="0"/>
                          <a:ea typeface="+mn-ea"/>
                          <a:cs typeface="+mn-cs"/>
                        </a:rPr>
                        <a:t>3.3 Măsurarea înălțimilor</a:t>
                      </a:r>
                    </a:p>
                    <a:p>
                      <a:r>
                        <a:rPr lang="ro-RO" sz="1800" b="1" kern="1200" dirty="0">
                          <a:solidFill>
                            <a:schemeClr val="tx1"/>
                          </a:solidFill>
                          <a:effectLst/>
                          <a:latin typeface="Calibri" panose="020F0502020204030204" pitchFamily="34" charset="0"/>
                          <a:ea typeface="+mn-ea"/>
                          <a:cs typeface="+mn-cs"/>
                        </a:rPr>
                        <a:t>3.4 Clasificarea calitativă a arborilor pe picior</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ro-RO" sz="1800" b="1" kern="1200" dirty="0">
                          <a:solidFill>
                            <a:schemeClr val="tx1"/>
                          </a:solidFill>
                          <a:effectLst/>
                          <a:latin typeface="Calibri" panose="020F0502020204030204" pitchFamily="34" charset="0"/>
                          <a:ea typeface="+mn-ea"/>
                          <a:cs typeface="+mn-cs"/>
                        </a:rPr>
                        <a:t>Eliminarea prevederilor privind utilizarea instrumentarului depășit din punct de vedere tehnic</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285750" indent="-285750">
                        <a:buFontTx/>
                        <a:buChar char="-"/>
                      </a:pPr>
                      <a:r>
                        <a:rPr lang="ro-RO" sz="1800" b="1" kern="1200" dirty="0">
                          <a:solidFill>
                            <a:schemeClr val="tx1"/>
                          </a:solidFill>
                          <a:effectLst/>
                          <a:latin typeface="Calibri" panose="020F0502020204030204" pitchFamily="34" charset="0"/>
                          <a:ea typeface="+mn-ea"/>
                          <a:cs typeface="+mn-cs"/>
                        </a:rPr>
                        <a:t>Actualizarea sistemului de instrumente de măsurare a elementelor dendrometrice (clupe electronice, hipsometre laser sau bazate pe unde radio);</a:t>
                      </a:r>
                    </a:p>
                    <a:p>
                      <a:pPr marL="285750" indent="-285750">
                        <a:buFontTx/>
                        <a:buChar char="-"/>
                      </a:pPr>
                      <a:r>
                        <a:rPr lang="ro-RO" sz="1800" b="1" kern="1200" dirty="0">
                          <a:solidFill>
                            <a:schemeClr val="tx1"/>
                          </a:solidFill>
                          <a:effectLst/>
                          <a:latin typeface="Calibri" panose="020F0502020204030204" pitchFamily="34" charset="0"/>
                          <a:ea typeface="+mn-ea"/>
                          <a:cs typeface="+mn-cs"/>
                        </a:rPr>
                        <a:t>Actualizarea modalităților de înregistrare a datelor de teren (tablele electronice, GPS, aplicații informatice dedicate);</a:t>
                      </a:r>
                    </a:p>
                    <a:p>
                      <a:pPr marL="285750" indent="-285750">
                        <a:buFontTx/>
                        <a:buChar char="-"/>
                      </a:pPr>
                      <a:r>
                        <a:rPr lang="ro-RO" sz="1800" b="1" kern="1200" dirty="0">
                          <a:solidFill>
                            <a:schemeClr val="tx1"/>
                          </a:solidFill>
                          <a:effectLst/>
                          <a:latin typeface="Calibri" panose="020F0502020204030204" pitchFamily="34" charset="0"/>
                          <a:ea typeface="+mn-ea"/>
                          <a:cs typeface="+mn-cs"/>
                        </a:rPr>
                        <a:t>Armonizarea și simplificarea descrierii defectelor în corelație cu procedura privind protecția pădurilor;</a:t>
                      </a:r>
                    </a:p>
                    <a:p>
                      <a:pPr marL="285750" indent="-285750">
                        <a:buFontTx/>
                        <a:buChar char="-"/>
                      </a:pPr>
                      <a:r>
                        <a:rPr lang="ro-RO" sz="1800" b="1" kern="1200" dirty="0">
                          <a:solidFill>
                            <a:schemeClr val="tx1"/>
                          </a:solidFill>
                          <a:effectLst/>
                          <a:latin typeface="Calibri" panose="020F0502020204030204" pitchFamily="34" charset="0"/>
                          <a:ea typeface="+mn-ea"/>
                          <a:cs typeface="+mn-cs"/>
                        </a:rPr>
                        <a:t>Informații privind agentul vătămător în cazul produselor accidentale și de igienă</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indent="0">
                        <a:buFontTx/>
                        <a:buNone/>
                      </a:pPr>
                      <a:r>
                        <a:rPr lang="ro-RO" sz="1800" b="1" kern="1200" dirty="0">
                          <a:solidFill>
                            <a:schemeClr val="tx1"/>
                          </a:solidFill>
                          <a:effectLst/>
                          <a:latin typeface="Calibri" panose="020F0502020204030204" pitchFamily="34" charset="0"/>
                          <a:ea typeface="+mn-ea"/>
                          <a:cs typeface="+mn-cs"/>
                        </a:rPr>
                        <a:t>Evoluția tehnică a instrumentelor de măsurare a elementelor dendrometrice;</a:t>
                      </a:r>
                    </a:p>
                    <a:p>
                      <a:pPr marL="0" indent="0">
                        <a:buFontTx/>
                        <a:buNone/>
                      </a:pPr>
                      <a:endParaRPr lang="ro-RO" sz="1800" b="1" kern="1200" dirty="0">
                        <a:solidFill>
                          <a:schemeClr val="tx1"/>
                        </a:solidFill>
                        <a:effectLst/>
                        <a:latin typeface="Calibri" panose="020F0502020204030204" pitchFamily="34" charset="0"/>
                        <a:ea typeface="+mn-ea"/>
                        <a:cs typeface="+mn-cs"/>
                      </a:endParaRPr>
                    </a:p>
                    <a:p>
                      <a:pPr marL="0" indent="0">
                        <a:buFontTx/>
                        <a:buNone/>
                      </a:pPr>
                      <a:r>
                        <a:rPr lang="ro-RO" sz="1800" b="1" kern="1200" dirty="0">
                          <a:solidFill>
                            <a:schemeClr val="tx1"/>
                          </a:solidFill>
                          <a:effectLst/>
                          <a:latin typeface="Calibri" panose="020F0502020204030204" pitchFamily="34" charset="0"/>
                          <a:ea typeface="+mn-ea"/>
                          <a:cs typeface="+mn-cs"/>
                        </a:rPr>
                        <a:t>Evitarea redundanței informațiilor cu alte proceduri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3932095865"/>
                  </a:ext>
                </a:extLst>
              </a:tr>
            </a:tbl>
          </a:graphicData>
        </a:graphic>
      </p:graphicFrame>
    </p:spTree>
    <p:extLst>
      <p:ext uri="{BB962C8B-B14F-4D97-AF65-F5344CB8AC3E}">
        <p14:creationId xmlns:p14="http://schemas.microsoft.com/office/powerpoint/2010/main" val="15753579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AAFA68F-A67C-462C-8B9E-2D30D4B4095E}"/>
              </a:ext>
            </a:extLst>
          </p:cNvPr>
          <p:cNvSpPr>
            <a:spLocks noGrp="1"/>
          </p:cNvSpPr>
          <p:nvPr>
            <p:ph type="ctrTitle"/>
          </p:nvPr>
        </p:nvSpPr>
        <p:spPr>
          <a:xfrm>
            <a:off x="1524000" y="1122363"/>
            <a:ext cx="9144000" cy="612169"/>
          </a:xfrm>
        </p:spPr>
        <p:txBody>
          <a:bodyPr>
            <a:normAutofit fontScale="90000"/>
          </a:bodyPr>
          <a:lstStyle/>
          <a:p>
            <a:endParaRPr lang="en-US" dirty="0"/>
          </a:p>
        </p:txBody>
      </p:sp>
      <p:pic>
        <p:nvPicPr>
          <p:cNvPr id="4" name="Picture 3" descr="Imagini pentru sigla fondul social european">
            <a:extLst>
              <a:ext uri="{FF2B5EF4-FFF2-40B4-BE49-F238E27FC236}">
                <a16:creationId xmlns:a16="http://schemas.microsoft.com/office/drawing/2014/main" xmlns="" id="{899E0957-79FE-40BE-A0BD-6A8F36584C39}"/>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1658" y="319177"/>
            <a:ext cx="11265031" cy="1664898"/>
          </a:xfrm>
          <a:prstGeom prst="rect">
            <a:avLst/>
          </a:prstGeom>
          <a:noFill/>
          <a:ln>
            <a:noFill/>
          </a:ln>
        </p:spPr>
      </p:pic>
      <p:graphicFrame>
        <p:nvGraphicFramePr>
          <p:cNvPr id="3" name="Table 2">
            <a:extLst>
              <a:ext uri="{FF2B5EF4-FFF2-40B4-BE49-F238E27FC236}">
                <a16:creationId xmlns:a16="http://schemas.microsoft.com/office/drawing/2014/main" xmlns="" id="{D1BCDD2B-4CEE-4BC2-AEFC-93C43FD67DDC}"/>
              </a:ext>
            </a:extLst>
          </p:cNvPr>
          <p:cNvGraphicFramePr>
            <a:graphicFrameLocks noGrp="1"/>
          </p:cNvGraphicFramePr>
          <p:nvPr>
            <p:extLst>
              <p:ext uri="{D42A27DB-BD31-4B8C-83A1-F6EECF244321}">
                <p14:modId xmlns:p14="http://schemas.microsoft.com/office/powerpoint/2010/main" val="1099343193"/>
              </p:ext>
            </p:extLst>
          </p:nvPr>
        </p:nvGraphicFramePr>
        <p:xfrm>
          <a:off x="430314" y="1890927"/>
          <a:ext cx="11460028" cy="2839534"/>
        </p:xfrm>
        <a:graphic>
          <a:graphicData uri="http://schemas.openxmlformats.org/drawingml/2006/table">
            <a:tbl>
              <a:tblPr/>
              <a:tblGrid>
                <a:gridCol w="2867061">
                  <a:extLst>
                    <a:ext uri="{9D8B030D-6E8A-4147-A177-3AD203B41FA5}">
                      <a16:colId xmlns:a16="http://schemas.microsoft.com/office/drawing/2014/main" xmlns="" val="3335916655"/>
                    </a:ext>
                  </a:extLst>
                </a:gridCol>
                <a:gridCol w="2031083">
                  <a:extLst>
                    <a:ext uri="{9D8B030D-6E8A-4147-A177-3AD203B41FA5}">
                      <a16:colId xmlns:a16="http://schemas.microsoft.com/office/drawing/2014/main" xmlns="" val="1087958437"/>
                    </a:ext>
                  </a:extLst>
                </a:gridCol>
                <a:gridCol w="4355869">
                  <a:extLst>
                    <a:ext uri="{9D8B030D-6E8A-4147-A177-3AD203B41FA5}">
                      <a16:colId xmlns:a16="http://schemas.microsoft.com/office/drawing/2014/main" xmlns="" val="3455479907"/>
                    </a:ext>
                  </a:extLst>
                </a:gridCol>
                <a:gridCol w="2206015">
                  <a:extLst>
                    <a:ext uri="{9D8B030D-6E8A-4147-A177-3AD203B41FA5}">
                      <a16:colId xmlns:a16="http://schemas.microsoft.com/office/drawing/2014/main" xmlns="" val="388506526"/>
                    </a:ext>
                  </a:extLst>
                </a:gridCol>
              </a:tblGrid>
              <a:tr h="644974">
                <a:tc>
                  <a:txBody>
                    <a:bodyPr/>
                    <a:lstStyle/>
                    <a:p>
                      <a:pPr algn="ctr"/>
                      <a:r>
                        <a:rPr lang="ro-RO" sz="1800" b="1" dirty="0">
                          <a:effectLst/>
                          <a:latin typeface="Calibri" panose="020F0502020204030204" pitchFamily="34" charset="0"/>
                        </a:rPr>
                        <a:t>Capitol/Subcapitol Norma existentă</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Aspecte eliminate</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Aspecte modificate/nou introduse</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Observații/Argumente</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1150006506"/>
                  </a:ext>
                </a:extLst>
              </a:tr>
              <a:tr h="1361809">
                <a:tc>
                  <a:txBody>
                    <a:bodyPr/>
                    <a:lstStyle/>
                    <a:p>
                      <a:r>
                        <a:rPr lang="ro-RO" sz="1800" b="1" kern="1200" dirty="0">
                          <a:solidFill>
                            <a:schemeClr val="tx1"/>
                          </a:solidFill>
                          <a:effectLst/>
                          <a:latin typeface="Calibri" panose="020F0502020204030204" pitchFamily="34" charset="0"/>
                          <a:ea typeface="+mn-ea"/>
                          <a:cs typeface="+mn-cs"/>
                        </a:rPr>
                        <a:t>3.5 Inventarierea arboretului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ro-RO" sz="1800" b="1" kern="1200" dirty="0">
                          <a:solidFill>
                            <a:schemeClr val="tx1"/>
                          </a:solidFill>
                          <a:effectLst/>
                          <a:latin typeface="Calibri" panose="020F0502020204030204" pitchFamily="34" charset="0"/>
                          <a:ea typeface="+mn-ea"/>
                          <a:cs typeface="+mn-cs"/>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285750" indent="-285750">
                        <a:buFontTx/>
                        <a:buChar char="-"/>
                      </a:pPr>
                      <a:r>
                        <a:rPr lang="ro-RO" sz="1800" b="1" kern="1200" dirty="0">
                          <a:solidFill>
                            <a:schemeClr val="tx1"/>
                          </a:solidFill>
                          <a:effectLst/>
                          <a:latin typeface="Calibri" panose="020F0502020204030204" pitchFamily="34" charset="0"/>
                          <a:ea typeface="+mn-ea"/>
                          <a:cs typeface="+mn-cs"/>
                        </a:rPr>
                        <a:t>Actualizare sisteme de înregistrare a datelor de teren prin utilizarea dispozitivelor electronice cu programe informatice dedicate;</a:t>
                      </a:r>
                    </a:p>
                    <a:p>
                      <a:pPr marL="285750" indent="-285750">
                        <a:buFontTx/>
                        <a:buChar char="-"/>
                      </a:pPr>
                      <a:r>
                        <a:rPr lang="ro-RO" sz="1800" b="1" kern="1200" dirty="0">
                          <a:solidFill>
                            <a:schemeClr val="tx1"/>
                          </a:solidFill>
                          <a:effectLst/>
                          <a:latin typeface="Calibri" panose="020F0502020204030204" pitchFamily="34" charset="0"/>
                          <a:ea typeface="+mn-ea"/>
                          <a:cs typeface="+mn-cs"/>
                        </a:rPr>
                        <a:t>Mărirea limitei diametrului minim la care trebuie aplicată marca în cazul curățirilor de la 8 cm la 12 cm;</a:t>
                      </a:r>
                    </a:p>
                    <a:p>
                      <a:pPr marL="285750" indent="-285750">
                        <a:buFontTx/>
                        <a:buChar char="-"/>
                      </a:pPr>
                      <a:endParaRPr lang="ro-RO" sz="1800" b="1" kern="1200" dirty="0">
                        <a:solidFill>
                          <a:schemeClr val="tx1"/>
                        </a:solidFill>
                        <a:effectLst/>
                        <a:latin typeface="Calibri" panose="020F0502020204030204" pitchFamily="34" charset="0"/>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indent="0">
                        <a:buFontTx/>
                        <a:buNone/>
                      </a:pPr>
                      <a:r>
                        <a:rPr lang="ro-RO" sz="1800" b="1" kern="1200" dirty="0">
                          <a:solidFill>
                            <a:schemeClr val="tx1"/>
                          </a:solidFill>
                          <a:effectLst/>
                          <a:latin typeface="Calibri" panose="020F0502020204030204" pitchFamily="34" charset="0"/>
                          <a:ea typeface="+mn-ea"/>
                          <a:cs typeface="+mn-cs"/>
                        </a:rPr>
                        <a:t>Evoluția tehnică și disponibilitatea ridicată a dispozitivelor de înregistrare a datelor;</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3932095865"/>
                  </a:ext>
                </a:extLst>
              </a:tr>
            </a:tbl>
          </a:graphicData>
        </a:graphic>
      </p:graphicFrame>
    </p:spTree>
    <p:extLst>
      <p:ext uri="{BB962C8B-B14F-4D97-AF65-F5344CB8AC3E}">
        <p14:creationId xmlns:p14="http://schemas.microsoft.com/office/powerpoint/2010/main" val="21781895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AAFA68F-A67C-462C-8B9E-2D30D4B4095E}"/>
              </a:ext>
            </a:extLst>
          </p:cNvPr>
          <p:cNvSpPr>
            <a:spLocks noGrp="1"/>
          </p:cNvSpPr>
          <p:nvPr>
            <p:ph type="ctrTitle"/>
          </p:nvPr>
        </p:nvSpPr>
        <p:spPr>
          <a:xfrm>
            <a:off x="1524000" y="1122363"/>
            <a:ext cx="9144000" cy="612169"/>
          </a:xfrm>
        </p:spPr>
        <p:txBody>
          <a:bodyPr>
            <a:normAutofit fontScale="90000"/>
          </a:bodyPr>
          <a:lstStyle/>
          <a:p>
            <a:endParaRPr lang="en-US" dirty="0"/>
          </a:p>
        </p:txBody>
      </p:sp>
      <p:pic>
        <p:nvPicPr>
          <p:cNvPr id="4" name="Picture 3" descr="Imagini pentru sigla fondul social european">
            <a:extLst>
              <a:ext uri="{FF2B5EF4-FFF2-40B4-BE49-F238E27FC236}">
                <a16:creationId xmlns:a16="http://schemas.microsoft.com/office/drawing/2014/main" xmlns="" id="{899E0957-79FE-40BE-A0BD-6A8F36584C39}"/>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1658" y="319177"/>
            <a:ext cx="11265031" cy="1664898"/>
          </a:xfrm>
          <a:prstGeom prst="rect">
            <a:avLst/>
          </a:prstGeom>
          <a:noFill/>
          <a:ln>
            <a:noFill/>
          </a:ln>
        </p:spPr>
      </p:pic>
      <p:graphicFrame>
        <p:nvGraphicFramePr>
          <p:cNvPr id="3" name="Table 2">
            <a:extLst>
              <a:ext uri="{FF2B5EF4-FFF2-40B4-BE49-F238E27FC236}">
                <a16:creationId xmlns:a16="http://schemas.microsoft.com/office/drawing/2014/main" xmlns="" id="{D1BCDD2B-4CEE-4BC2-AEFC-93C43FD67DDC}"/>
              </a:ext>
            </a:extLst>
          </p:cNvPr>
          <p:cNvGraphicFramePr>
            <a:graphicFrameLocks noGrp="1"/>
          </p:cNvGraphicFramePr>
          <p:nvPr>
            <p:extLst>
              <p:ext uri="{D42A27DB-BD31-4B8C-83A1-F6EECF244321}">
                <p14:modId xmlns:p14="http://schemas.microsoft.com/office/powerpoint/2010/main" val="1771394319"/>
              </p:ext>
            </p:extLst>
          </p:nvPr>
        </p:nvGraphicFramePr>
        <p:xfrm>
          <a:off x="430314" y="1890927"/>
          <a:ext cx="11460028" cy="4211134"/>
        </p:xfrm>
        <a:graphic>
          <a:graphicData uri="http://schemas.openxmlformats.org/drawingml/2006/table">
            <a:tbl>
              <a:tblPr/>
              <a:tblGrid>
                <a:gridCol w="2867061">
                  <a:extLst>
                    <a:ext uri="{9D8B030D-6E8A-4147-A177-3AD203B41FA5}">
                      <a16:colId xmlns:a16="http://schemas.microsoft.com/office/drawing/2014/main" xmlns="" val="3335916655"/>
                    </a:ext>
                  </a:extLst>
                </a:gridCol>
                <a:gridCol w="2031083">
                  <a:extLst>
                    <a:ext uri="{9D8B030D-6E8A-4147-A177-3AD203B41FA5}">
                      <a16:colId xmlns:a16="http://schemas.microsoft.com/office/drawing/2014/main" xmlns="" val="1087958437"/>
                    </a:ext>
                  </a:extLst>
                </a:gridCol>
                <a:gridCol w="4355869">
                  <a:extLst>
                    <a:ext uri="{9D8B030D-6E8A-4147-A177-3AD203B41FA5}">
                      <a16:colId xmlns:a16="http://schemas.microsoft.com/office/drawing/2014/main" xmlns="" val="3455479907"/>
                    </a:ext>
                  </a:extLst>
                </a:gridCol>
                <a:gridCol w="2206015">
                  <a:extLst>
                    <a:ext uri="{9D8B030D-6E8A-4147-A177-3AD203B41FA5}">
                      <a16:colId xmlns:a16="http://schemas.microsoft.com/office/drawing/2014/main" xmlns="" val="388506526"/>
                    </a:ext>
                  </a:extLst>
                </a:gridCol>
              </a:tblGrid>
              <a:tr h="644974">
                <a:tc>
                  <a:txBody>
                    <a:bodyPr/>
                    <a:lstStyle/>
                    <a:p>
                      <a:pPr algn="ctr"/>
                      <a:r>
                        <a:rPr lang="ro-RO" sz="1800" b="1" dirty="0">
                          <a:effectLst/>
                          <a:latin typeface="Calibri" panose="020F0502020204030204" pitchFamily="34" charset="0"/>
                        </a:rPr>
                        <a:t>Capitol/Subcapitol Norma existentă</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Aspecte eliminate</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Aspecte modificate/nou introduse</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Observații/Argumente</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1150006506"/>
                  </a:ext>
                </a:extLst>
              </a:tr>
              <a:tr h="1361809">
                <a:tc>
                  <a:txBody>
                    <a:bodyPr/>
                    <a:lstStyle/>
                    <a:p>
                      <a:r>
                        <a:rPr lang="ro-RO" sz="1800" b="1" kern="1200" dirty="0">
                          <a:solidFill>
                            <a:schemeClr val="tx1"/>
                          </a:solidFill>
                          <a:effectLst/>
                          <a:latin typeface="Calibri" panose="020F0502020204030204" pitchFamily="34" charset="0"/>
                          <a:ea typeface="+mn-ea"/>
                          <a:cs typeface="+mn-cs"/>
                        </a:rPr>
                        <a:t>4. Metode dendrometrice pentru evaluarea volumului de lemn destinat valorificării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ro-RO" sz="1800" b="1" kern="1200" dirty="0">
                          <a:solidFill>
                            <a:schemeClr val="tx1"/>
                          </a:solidFill>
                          <a:effectLst/>
                          <a:latin typeface="Calibri" panose="020F0502020204030204" pitchFamily="34" charset="0"/>
                          <a:ea typeface="+mn-ea"/>
                          <a:cs typeface="+mn-cs"/>
                        </a:rPr>
                        <a:t>- Detalii privind modul de calcul manual a volumului de lemn destinat valorificării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285750" indent="-285750">
                        <a:buFontTx/>
                        <a:buChar char="-"/>
                      </a:pPr>
                      <a:r>
                        <a:rPr lang="ro-RO" sz="1800" b="1" kern="1200" dirty="0">
                          <a:solidFill>
                            <a:schemeClr val="tx1"/>
                          </a:solidFill>
                          <a:effectLst/>
                          <a:latin typeface="Calibri" panose="020F0502020204030204" pitchFamily="34" charset="0"/>
                          <a:ea typeface="+mn-ea"/>
                          <a:cs typeface="+mn-cs"/>
                        </a:rPr>
                        <a:t>Actualizarea metodelor dendrometrice de calcul a volumului de lemn destinat valorificării și a sistemului de coeficienți de regresie aferenți, în raport cu ultimele rezultate ale cercetărilor din domeniu reflectate în lucrarea Giurgiu, V., Decei, I., Drăghiciu, D., 2004, Metode și tabele dendrometrice, Editura Ceres și cuprinse în ordinul OM 1323/2015; </a:t>
                      </a:r>
                    </a:p>
                    <a:p>
                      <a:pPr marL="285750" indent="-285750">
                        <a:buFontTx/>
                        <a:buChar char="-"/>
                      </a:pPr>
                      <a:r>
                        <a:rPr lang="ro-RO" sz="1800" b="1" kern="1200" dirty="0">
                          <a:solidFill>
                            <a:schemeClr val="tx1"/>
                          </a:solidFill>
                          <a:effectLst/>
                          <a:latin typeface="Calibri" panose="020F0502020204030204" pitchFamily="34" charset="0"/>
                          <a:ea typeface="+mn-ea"/>
                          <a:cs typeface="+mn-cs"/>
                        </a:rPr>
                        <a:t>Completarea metodelor de evaluare a volumului de lemn după recoltare (lemn rotund, lemn despicat, tocătură);</a:t>
                      </a:r>
                    </a:p>
                    <a:p>
                      <a:pPr marL="285750" indent="-285750">
                        <a:buFontTx/>
                        <a:buChar char="-"/>
                      </a:pPr>
                      <a:endParaRPr lang="ro-RO" sz="1800" b="1" kern="1200" dirty="0">
                        <a:solidFill>
                          <a:schemeClr val="tx1"/>
                        </a:solidFill>
                        <a:effectLst/>
                        <a:latin typeface="Calibri" panose="020F0502020204030204" pitchFamily="34" charset="0"/>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indent="0">
                        <a:buFontTx/>
                        <a:buNone/>
                      </a:pPr>
                      <a:r>
                        <a:rPr lang="ro-RO" sz="1800" b="1" kern="1200" dirty="0">
                          <a:solidFill>
                            <a:schemeClr val="tx1"/>
                          </a:solidFill>
                          <a:effectLst/>
                          <a:latin typeface="Calibri" panose="020F0502020204030204" pitchFamily="34" charset="0"/>
                          <a:ea typeface="+mn-ea"/>
                          <a:cs typeface="+mn-cs"/>
                        </a:rPr>
                        <a:t>Actualizare în raport cu ultimele rezultate ale cercetării din domeniul dendrometriei;</a:t>
                      </a:r>
                    </a:p>
                    <a:p>
                      <a:pPr marL="285750" indent="-285750">
                        <a:buFontTx/>
                        <a:buChar char="-"/>
                      </a:pPr>
                      <a:endParaRPr lang="ro-RO" sz="1800" b="1" kern="1200" dirty="0">
                        <a:solidFill>
                          <a:schemeClr val="tx1"/>
                        </a:solidFill>
                        <a:effectLst/>
                        <a:latin typeface="Calibri" panose="020F0502020204030204" pitchFamily="34" charset="0"/>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3932095865"/>
                  </a:ext>
                </a:extLst>
              </a:tr>
            </a:tbl>
          </a:graphicData>
        </a:graphic>
      </p:graphicFrame>
    </p:spTree>
    <p:extLst>
      <p:ext uri="{BB962C8B-B14F-4D97-AF65-F5344CB8AC3E}">
        <p14:creationId xmlns:p14="http://schemas.microsoft.com/office/powerpoint/2010/main" val="35946821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AAFA68F-A67C-462C-8B9E-2D30D4B4095E}"/>
              </a:ext>
            </a:extLst>
          </p:cNvPr>
          <p:cNvSpPr>
            <a:spLocks noGrp="1"/>
          </p:cNvSpPr>
          <p:nvPr>
            <p:ph type="ctrTitle"/>
          </p:nvPr>
        </p:nvSpPr>
        <p:spPr>
          <a:xfrm>
            <a:off x="1524000" y="1122363"/>
            <a:ext cx="9144000" cy="612169"/>
          </a:xfrm>
        </p:spPr>
        <p:txBody>
          <a:bodyPr>
            <a:normAutofit fontScale="90000"/>
          </a:bodyPr>
          <a:lstStyle/>
          <a:p>
            <a:endParaRPr lang="en-US" dirty="0"/>
          </a:p>
        </p:txBody>
      </p:sp>
      <p:pic>
        <p:nvPicPr>
          <p:cNvPr id="4" name="Picture 3" descr="Imagini pentru sigla fondul social european">
            <a:extLst>
              <a:ext uri="{FF2B5EF4-FFF2-40B4-BE49-F238E27FC236}">
                <a16:creationId xmlns:a16="http://schemas.microsoft.com/office/drawing/2014/main" xmlns="" id="{899E0957-79FE-40BE-A0BD-6A8F36584C39}"/>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1658" y="319177"/>
            <a:ext cx="11265031" cy="1664898"/>
          </a:xfrm>
          <a:prstGeom prst="rect">
            <a:avLst/>
          </a:prstGeom>
          <a:noFill/>
          <a:ln>
            <a:noFill/>
          </a:ln>
        </p:spPr>
      </p:pic>
      <p:graphicFrame>
        <p:nvGraphicFramePr>
          <p:cNvPr id="3" name="Table 2">
            <a:extLst>
              <a:ext uri="{FF2B5EF4-FFF2-40B4-BE49-F238E27FC236}">
                <a16:creationId xmlns:a16="http://schemas.microsoft.com/office/drawing/2014/main" xmlns="" id="{D1BCDD2B-4CEE-4BC2-AEFC-93C43FD67DDC}"/>
              </a:ext>
            </a:extLst>
          </p:cNvPr>
          <p:cNvGraphicFramePr>
            <a:graphicFrameLocks noGrp="1"/>
          </p:cNvGraphicFramePr>
          <p:nvPr>
            <p:extLst>
              <p:ext uri="{D42A27DB-BD31-4B8C-83A1-F6EECF244321}">
                <p14:modId xmlns:p14="http://schemas.microsoft.com/office/powerpoint/2010/main" val="4009522238"/>
              </p:ext>
            </p:extLst>
          </p:nvPr>
        </p:nvGraphicFramePr>
        <p:xfrm>
          <a:off x="430314" y="1890927"/>
          <a:ext cx="11460028" cy="2565213"/>
        </p:xfrm>
        <a:graphic>
          <a:graphicData uri="http://schemas.openxmlformats.org/drawingml/2006/table">
            <a:tbl>
              <a:tblPr/>
              <a:tblGrid>
                <a:gridCol w="2867061">
                  <a:extLst>
                    <a:ext uri="{9D8B030D-6E8A-4147-A177-3AD203B41FA5}">
                      <a16:colId xmlns:a16="http://schemas.microsoft.com/office/drawing/2014/main" xmlns="" val="3335916655"/>
                    </a:ext>
                  </a:extLst>
                </a:gridCol>
                <a:gridCol w="2031083">
                  <a:extLst>
                    <a:ext uri="{9D8B030D-6E8A-4147-A177-3AD203B41FA5}">
                      <a16:colId xmlns:a16="http://schemas.microsoft.com/office/drawing/2014/main" xmlns="" val="1087958437"/>
                    </a:ext>
                  </a:extLst>
                </a:gridCol>
                <a:gridCol w="3890357">
                  <a:extLst>
                    <a:ext uri="{9D8B030D-6E8A-4147-A177-3AD203B41FA5}">
                      <a16:colId xmlns:a16="http://schemas.microsoft.com/office/drawing/2014/main" xmlns="" val="3455479907"/>
                    </a:ext>
                  </a:extLst>
                </a:gridCol>
                <a:gridCol w="2671527">
                  <a:extLst>
                    <a:ext uri="{9D8B030D-6E8A-4147-A177-3AD203B41FA5}">
                      <a16:colId xmlns:a16="http://schemas.microsoft.com/office/drawing/2014/main" xmlns="" val="388506526"/>
                    </a:ext>
                  </a:extLst>
                </a:gridCol>
              </a:tblGrid>
              <a:tr h="644974">
                <a:tc>
                  <a:txBody>
                    <a:bodyPr/>
                    <a:lstStyle/>
                    <a:p>
                      <a:pPr algn="ctr"/>
                      <a:r>
                        <a:rPr lang="ro-RO" sz="1800" b="1" dirty="0">
                          <a:effectLst/>
                          <a:latin typeface="Calibri" panose="020F0502020204030204" pitchFamily="34" charset="0"/>
                        </a:rPr>
                        <a:t>Capitol/Subcapitol Norma existentă</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Aspecte eliminate</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Aspecte modificate/nou introduse</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Observații/Argumente</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1150006506"/>
                  </a:ext>
                </a:extLst>
              </a:tr>
              <a:tr h="1361809">
                <a:tc>
                  <a:txBody>
                    <a:bodyPr/>
                    <a:lstStyle/>
                    <a:p>
                      <a:r>
                        <a:rPr lang="ro-RO" sz="1800" b="1" kern="1200" dirty="0">
                          <a:solidFill>
                            <a:schemeClr val="tx1"/>
                          </a:solidFill>
                          <a:effectLst/>
                          <a:latin typeface="Calibri" panose="020F0502020204030204" pitchFamily="34" charset="0"/>
                          <a:ea typeface="+mn-ea"/>
                          <a:cs typeface="+mn-cs"/>
                        </a:rPr>
                        <a:t>6. Metode pentru  determinarea volumului arborilor exploatați/extrași în raport cu diametrul măsurat la cioată</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ro-RO" sz="1800" b="1" kern="1200" dirty="0">
                          <a:solidFill>
                            <a:schemeClr val="tx1"/>
                          </a:solidFill>
                          <a:effectLst/>
                          <a:latin typeface="Calibri" panose="020F0502020204030204" pitchFamily="34" charset="0"/>
                          <a:ea typeface="+mn-ea"/>
                          <a:cs typeface="+mn-cs"/>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285750" indent="-285750">
                        <a:buFontTx/>
                        <a:buChar char="-"/>
                      </a:pPr>
                      <a:r>
                        <a:rPr lang="ro-RO" sz="1800" b="1" kern="1200" dirty="0">
                          <a:solidFill>
                            <a:schemeClr val="tx1"/>
                          </a:solidFill>
                          <a:effectLst/>
                          <a:latin typeface="Calibri" panose="020F0502020204030204" pitchFamily="34" charset="0"/>
                          <a:ea typeface="+mn-ea"/>
                          <a:cs typeface="+mn-cs"/>
                        </a:rPr>
                        <a:t>Metodologie privind determinarea volumului arborilor exploatați în raport cu diametrul măsurat la cioată</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indent="0">
                        <a:buFontTx/>
                        <a:buNone/>
                      </a:pPr>
                      <a:r>
                        <a:rPr lang="ro-RO" sz="1800" b="1" kern="1200" dirty="0">
                          <a:solidFill>
                            <a:schemeClr val="tx1"/>
                          </a:solidFill>
                          <a:effectLst/>
                          <a:latin typeface="Calibri" panose="020F0502020204030204" pitchFamily="34" charset="0"/>
                          <a:ea typeface="+mn-ea"/>
                          <a:cs typeface="+mn-cs"/>
                        </a:rPr>
                        <a:t>Necesitatea aplicării unei proceduri unitare în cazul reconstituirii partizilor și evaluării volumului de lemn după exploatare, pe baza diametrului măsurat la cioată.</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3932095865"/>
                  </a:ext>
                </a:extLst>
              </a:tr>
            </a:tbl>
          </a:graphicData>
        </a:graphic>
      </p:graphicFrame>
    </p:spTree>
    <p:extLst>
      <p:ext uri="{BB962C8B-B14F-4D97-AF65-F5344CB8AC3E}">
        <p14:creationId xmlns:p14="http://schemas.microsoft.com/office/powerpoint/2010/main" val="34697872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AAFA68F-A67C-462C-8B9E-2D30D4B4095E}"/>
              </a:ext>
            </a:extLst>
          </p:cNvPr>
          <p:cNvSpPr>
            <a:spLocks noGrp="1"/>
          </p:cNvSpPr>
          <p:nvPr>
            <p:ph type="ctrTitle"/>
          </p:nvPr>
        </p:nvSpPr>
        <p:spPr>
          <a:xfrm>
            <a:off x="1524000" y="1122363"/>
            <a:ext cx="9144000" cy="612169"/>
          </a:xfrm>
        </p:spPr>
        <p:txBody>
          <a:bodyPr>
            <a:normAutofit fontScale="90000"/>
          </a:bodyPr>
          <a:lstStyle/>
          <a:p>
            <a:endParaRPr lang="en-US" dirty="0"/>
          </a:p>
        </p:txBody>
      </p:sp>
      <p:pic>
        <p:nvPicPr>
          <p:cNvPr id="4" name="Picture 3" descr="Imagini pentru sigla fondul social european">
            <a:extLst>
              <a:ext uri="{FF2B5EF4-FFF2-40B4-BE49-F238E27FC236}">
                <a16:creationId xmlns:a16="http://schemas.microsoft.com/office/drawing/2014/main" xmlns="" id="{899E0957-79FE-40BE-A0BD-6A8F36584C39}"/>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1658" y="319177"/>
            <a:ext cx="11265031" cy="1664898"/>
          </a:xfrm>
          <a:prstGeom prst="rect">
            <a:avLst/>
          </a:prstGeom>
          <a:noFill/>
          <a:ln>
            <a:noFill/>
          </a:ln>
        </p:spPr>
      </p:pic>
      <p:graphicFrame>
        <p:nvGraphicFramePr>
          <p:cNvPr id="3" name="Table 2">
            <a:extLst>
              <a:ext uri="{FF2B5EF4-FFF2-40B4-BE49-F238E27FC236}">
                <a16:creationId xmlns:a16="http://schemas.microsoft.com/office/drawing/2014/main" xmlns="" id="{D1BCDD2B-4CEE-4BC2-AEFC-93C43FD67DDC}"/>
              </a:ext>
            </a:extLst>
          </p:cNvPr>
          <p:cNvGraphicFramePr>
            <a:graphicFrameLocks noGrp="1"/>
          </p:cNvGraphicFramePr>
          <p:nvPr>
            <p:extLst>
              <p:ext uri="{D42A27DB-BD31-4B8C-83A1-F6EECF244321}">
                <p14:modId xmlns:p14="http://schemas.microsoft.com/office/powerpoint/2010/main" val="2361985409"/>
              </p:ext>
            </p:extLst>
          </p:nvPr>
        </p:nvGraphicFramePr>
        <p:xfrm>
          <a:off x="430314" y="1890927"/>
          <a:ext cx="11460028" cy="3113854"/>
        </p:xfrm>
        <a:graphic>
          <a:graphicData uri="http://schemas.openxmlformats.org/drawingml/2006/table">
            <a:tbl>
              <a:tblPr/>
              <a:tblGrid>
                <a:gridCol w="2867061">
                  <a:extLst>
                    <a:ext uri="{9D8B030D-6E8A-4147-A177-3AD203B41FA5}">
                      <a16:colId xmlns:a16="http://schemas.microsoft.com/office/drawing/2014/main" xmlns="" val="3335916655"/>
                    </a:ext>
                  </a:extLst>
                </a:gridCol>
                <a:gridCol w="2031083">
                  <a:extLst>
                    <a:ext uri="{9D8B030D-6E8A-4147-A177-3AD203B41FA5}">
                      <a16:colId xmlns:a16="http://schemas.microsoft.com/office/drawing/2014/main" xmlns="" val="1087958437"/>
                    </a:ext>
                  </a:extLst>
                </a:gridCol>
                <a:gridCol w="3890357">
                  <a:extLst>
                    <a:ext uri="{9D8B030D-6E8A-4147-A177-3AD203B41FA5}">
                      <a16:colId xmlns:a16="http://schemas.microsoft.com/office/drawing/2014/main" xmlns="" val="3455479907"/>
                    </a:ext>
                  </a:extLst>
                </a:gridCol>
                <a:gridCol w="2671527">
                  <a:extLst>
                    <a:ext uri="{9D8B030D-6E8A-4147-A177-3AD203B41FA5}">
                      <a16:colId xmlns:a16="http://schemas.microsoft.com/office/drawing/2014/main" xmlns="" val="388506526"/>
                    </a:ext>
                  </a:extLst>
                </a:gridCol>
              </a:tblGrid>
              <a:tr h="644974">
                <a:tc>
                  <a:txBody>
                    <a:bodyPr/>
                    <a:lstStyle/>
                    <a:p>
                      <a:pPr algn="ctr"/>
                      <a:r>
                        <a:rPr lang="ro-RO" sz="1800" b="1" dirty="0">
                          <a:effectLst/>
                          <a:latin typeface="Calibri" panose="020F0502020204030204" pitchFamily="34" charset="0"/>
                        </a:rPr>
                        <a:t>Capitol/Subcapitol Norma existentă</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Aspecte eliminate</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Aspecte modificate/nou introduse</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Observații/Argumente</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1150006506"/>
                  </a:ext>
                </a:extLst>
              </a:tr>
              <a:tr h="1361809">
                <a:tc>
                  <a:txBody>
                    <a:bodyPr/>
                    <a:lstStyle/>
                    <a:p>
                      <a:r>
                        <a:rPr lang="ro-RO" sz="1800" b="1" kern="1200" dirty="0">
                          <a:solidFill>
                            <a:schemeClr val="tx1"/>
                          </a:solidFill>
                          <a:effectLst/>
                          <a:latin typeface="Calibri" panose="020F0502020204030204" pitchFamily="34" charset="0"/>
                          <a:ea typeface="+mn-ea"/>
                          <a:cs typeface="+mn-cs"/>
                        </a:rPr>
                        <a:t>7. Modul de calcul și adăugarea creșterii la volumul de lemn destinat valorificării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ro-RO" sz="1800" b="1" kern="1200" dirty="0">
                          <a:solidFill>
                            <a:schemeClr val="tx1"/>
                          </a:solidFill>
                          <a:effectLst/>
                          <a:latin typeface="Calibri" panose="020F0502020204030204" pitchFamily="34" charset="0"/>
                          <a:ea typeface="+mn-ea"/>
                          <a:cs typeface="+mn-cs"/>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285750" indent="-285750">
                        <a:buFontTx/>
                        <a:buChar char="-"/>
                      </a:pPr>
                      <a:r>
                        <a:rPr lang="ro-RO" sz="1800" b="1" kern="1200" dirty="0">
                          <a:solidFill>
                            <a:schemeClr val="tx1"/>
                          </a:solidFill>
                          <a:effectLst/>
                          <a:latin typeface="Calibri" panose="020F0502020204030204" pitchFamily="34" charset="0"/>
                          <a:ea typeface="+mn-ea"/>
                          <a:cs typeface="+mn-cs"/>
                        </a:rPr>
                        <a:t>Actualizarea modului de calcul al creșterii prin diferențierea în raport cu clasa de producție și adăugarea acesteia la volumul de lemn destinat valorificării;</a:t>
                      </a:r>
                    </a:p>
                    <a:p>
                      <a:pPr marL="285750" indent="-285750">
                        <a:buFontTx/>
                        <a:buChar char="-"/>
                      </a:pPr>
                      <a:r>
                        <a:rPr lang="ro-RO" sz="1800" b="1" kern="1200" dirty="0">
                          <a:solidFill>
                            <a:schemeClr val="tx1"/>
                          </a:solidFill>
                          <a:effectLst/>
                          <a:latin typeface="Calibri" panose="020F0502020204030204" pitchFamily="34" charset="0"/>
                          <a:ea typeface="+mn-ea"/>
                          <a:cs typeface="+mn-cs"/>
                        </a:rPr>
                        <a:t>Actualizarea ecuațiilor de regresie privind calculul automat al creșterii curente în raport cu specia, vârsta și clasa de producție relativă;</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indent="0">
                        <a:buFontTx/>
                        <a:buNone/>
                      </a:pPr>
                      <a:r>
                        <a:rPr lang="ro-RO" sz="1800" b="1" kern="1200" dirty="0">
                          <a:solidFill>
                            <a:schemeClr val="tx1"/>
                          </a:solidFill>
                          <a:effectLst/>
                          <a:latin typeface="Calibri" panose="020F0502020204030204" pitchFamily="34" charset="0"/>
                          <a:ea typeface="+mn-ea"/>
                          <a:cs typeface="+mn-cs"/>
                        </a:rPr>
                        <a:t>Actualiza în raport cu rezultatele cercetărilor din domeniul dendrometriei.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3932095865"/>
                  </a:ext>
                </a:extLst>
              </a:tr>
            </a:tbl>
          </a:graphicData>
        </a:graphic>
      </p:graphicFrame>
    </p:spTree>
    <p:extLst>
      <p:ext uri="{BB962C8B-B14F-4D97-AF65-F5344CB8AC3E}">
        <p14:creationId xmlns:p14="http://schemas.microsoft.com/office/powerpoint/2010/main" val="867797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AAFA68F-A67C-462C-8B9E-2D30D4B4095E}"/>
              </a:ext>
            </a:extLst>
          </p:cNvPr>
          <p:cNvSpPr>
            <a:spLocks noGrp="1"/>
          </p:cNvSpPr>
          <p:nvPr>
            <p:ph type="ctrTitle"/>
          </p:nvPr>
        </p:nvSpPr>
        <p:spPr>
          <a:xfrm>
            <a:off x="1524000" y="1122363"/>
            <a:ext cx="9144000" cy="612169"/>
          </a:xfrm>
        </p:spPr>
        <p:txBody>
          <a:bodyPr>
            <a:normAutofit fontScale="90000"/>
          </a:bodyPr>
          <a:lstStyle/>
          <a:p>
            <a:endParaRPr lang="en-US" dirty="0"/>
          </a:p>
        </p:txBody>
      </p:sp>
      <p:pic>
        <p:nvPicPr>
          <p:cNvPr id="4" name="Picture 3" descr="Imagini pentru sigla fondul social european">
            <a:extLst>
              <a:ext uri="{FF2B5EF4-FFF2-40B4-BE49-F238E27FC236}">
                <a16:creationId xmlns:a16="http://schemas.microsoft.com/office/drawing/2014/main" xmlns="" id="{899E0957-79FE-40BE-A0BD-6A8F36584C39}"/>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1658" y="319177"/>
            <a:ext cx="11265031" cy="1664898"/>
          </a:xfrm>
          <a:prstGeom prst="rect">
            <a:avLst/>
          </a:prstGeom>
          <a:noFill/>
          <a:ln>
            <a:noFill/>
          </a:ln>
        </p:spPr>
      </p:pic>
      <p:graphicFrame>
        <p:nvGraphicFramePr>
          <p:cNvPr id="3" name="Table 2">
            <a:extLst>
              <a:ext uri="{FF2B5EF4-FFF2-40B4-BE49-F238E27FC236}">
                <a16:creationId xmlns:a16="http://schemas.microsoft.com/office/drawing/2014/main" xmlns="" id="{D1BCDD2B-4CEE-4BC2-AEFC-93C43FD67DDC}"/>
              </a:ext>
            </a:extLst>
          </p:cNvPr>
          <p:cNvGraphicFramePr>
            <a:graphicFrameLocks noGrp="1"/>
          </p:cNvGraphicFramePr>
          <p:nvPr>
            <p:extLst>
              <p:ext uri="{D42A27DB-BD31-4B8C-83A1-F6EECF244321}">
                <p14:modId xmlns:p14="http://schemas.microsoft.com/office/powerpoint/2010/main" val="168679332"/>
              </p:ext>
            </p:extLst>
          </p:nvPr>
        </p:nvGraphicFramePr>
        <p:xfrm>
          <a:off x="430314" y="1890927"/>
          <a:ext cx="11460028" cy="1742254"/>
        </p:xfrm>
        <a:graphic>
          <a:graphicData uri="http://schemas.openxmlformats.org/drawingml/2006/table">
            <a:tbl>
              <a:tblPr/>
              <a:tblGrid>
                <a:gridCol w="2867061">
                  <a:extLst>
                    <a:ext uri="{9D8B030D-6E8A-4147-A177-3AD203B41FA5}">
                      <a16:colId xmlns:a16="http://schemas.microsoft.com/office/drawing/2014/main" xmlns="" val="3335916655"/>
                    </a:ext>
                  </a:extLst>
                </a:gridCol>
                <a:gridCol w="3469185">
                  <a:extLst>
                    <a:ext uri="{9D8B030D-6E8A-4147-A177-3AD203B41FA5}">
                      <a16:colId xmlns:a16="http://schemas.microsoft.com/office/drawing/2014/main" xmlns="" val="1087958437"/>
                    </a:ext>
                  </a:extLst>
                </a:gridCol>
                <a:gridCol w="2452255">
                  <a:extLst>
                    <a:ext uri="{9D8B030D-6E8A-4147-A177-3AD203B41FA5}">
                      <a16:colId xmlns:a16="http://schemas.microsoft.com/office/drawing/2014/main" xmlns="" val="3455479907"/>
                    </a:ext>
                  </a:extLst>
                </a:gridCol>
                <a:gridCol w="2671527">
                  <a:extLst>
                    <a:ext uri="{9D8B030D-6E8A-4147-A177-3AD203B41FA5}">
                      <a16:colId xmlns:a16="http://schemas.microsoft.com/office/drawing/2014/main" xmlns="" val="388506526"/>
                    </a:ext>
                  </a:extLst>
                </a:gridCol>
              </a:tblGrid>
              <a:tr h="644974">
                <a:tc>
                  <a:txBody>
                    <a:bodyPr/>
                    <a:lstStyle/>
                    <a:p>
                      <a:pPr algn="ctr"/>
                      <a:r>
                        <a:rPr lang="ro-RO" sz="1800" b="1" dirty="0">
                          <a:effectLst/>
                          <a:latin typeface="Calibri" panose="020F0502020204030204" pitchFamily="34" charset="0"/>
                        </a:rPr>
                        <a:t>Capitol/Subcapitol Norma existentă</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Aspecte eliminate</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Aspecte modificate/nou introduse</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Observații/Argumente</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1150006506"/>
                  </a:ext>
                </a:extLst>
              </a:tr>
              <a:tr h="762773">
                <a:tc>
                  <a:txBody>
                    <a:bodyPr/>
                    <a:lstStyle/>
                    <a:p>
                      <a:r>
                        <a:rPr lang="ro-RO" sz="1800" b="1" kern="1200" dirty="0">
                          <a:solidFill>
                            <a:schemeClr val="tx1"/>
                          </a:solidFill>
                          <a:effectLst/>
                          <a:latin typeface="Calibri" panose="020F0502020204030204" pitchFamily="34" charset="0"/>
                          <a:ea typeface="+mn-ea"/>
                          <a:cs typeface="+mn-cs"/>
                        </a:rPr>
                        <a:t>9. Verificarea lucrărilor de evaluare a volumului de lemn destinat valorificării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ro-RO" sz="1800" b="1" kern="1200" dirty="0">
                          <a:solidFill>
                            <a:schemeClr val="tx1"/>
                          </a:solidFill>
                          <a:effectLst/>
                          <a:latin typeface="Calibri" panose="020F0502020204030204" pitchFamily="34" charset="0"/>
                          <a:ea typeface="+mn-ea"/>
                          <a:cs typeface="+mn-cs"/>
                        </a:rPr>
                        <a:t>- Eliminarea metodei secvențiale la verificarea lucrărilor de evaluare a volumului de lemn destinat valorificării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indent="0">
                        <a:buFontTx/>
                        <a:buNone/>
                      </a:pPr>
                      <a:r>
                        <a:rPr lang="ro-RO" sz="1800" b="1" kern="1200">
                          <a:solidFill>
                            <a:schemeClr val="tx1"/>
                          </a:solidFill>
                          <a:effectLst/>
                          <a:latin typeface="Calibri" panose="020F0502020204030204" pitchFamily="34" charset="0"/>
                          <a:ea typeface="+mn-ea"/>
                          <a:cs typeface="+mn-cs"/>
                        </a:rPr>
                        <a:t>-</a:t>
                      </a:r>
                      <a:endParaRPr lang="ro-RO" sz="1800" b="1" kern="1200" dirty="0">
                        <a:solidFill>
                          <a:schemeClr val="tx1"/>
                        </a:solidFill>
                        <a:effectLst/>
                        <a:latin typeface="Calibri" panose="020F0502020204030204" pitchFamily="34" charset="0"/>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0" indent="0">
                        <a:buFontTx/>
                        <a:buNone/>
                      </a:pPr>
                      <a:r>
                        <a:rPr lang="ro-RO" sz="1800" b="1" kern="1200" dirty="0">
                          <a:solidFill>
                            <a:schemeClr val="tx1"/>
                          </a:solidFill>
                          <a:effectLst/>
                          <a:latin typeface="Calibri" panose="020F0502020204030204" pitchFamily="34" charset="0"/>
                          <a:ea typeface="+mn-ea"/>
                          <a:cs typeface="+mn-cs"/>
                        </a:rPr>
                        <a:t>Actualizat în raport cu aplicabilitatea în practica silvică</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3932095865"/>
                  </a:ext>
                </a:extLst>
              </a:tr>
            </a:tbl>
          </a:graphicData>
        </a:graphic>
      </p:graphicFrame>
    </p:spTree>
    <p:extLst>
      <p:ext uri="{BB962C8B-B14F-4D97-AF65-F5344CB8AC3E}">
        <p14:creationId xmlns:p14="http://schemas.microsoft.com/office/powerpoint/2010/main" val="10962305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 name="Picture 22">
            <a:extLst>
              <a:ext uri="{FF2B5EF4-FFF2-40B4-BE49-F238E27FC236}">
                <a16:creationId xmlns:a16="http://schemas.microsoft.com/office/drawing/2014/main" xmlns="" id="{53D02CC6-868A-461B-992A-11C1B803865A}"/>
              </a:ext>
            </a:extLst>
          </p:cNvPr>
          <p:cNvPicPr>
            <a:picLocks noChangeAspect="1"/>
          </p:cNvPicPr>
          <p:nvPr/>
        </p:nvPicPr>
        <p:blipFill rotWithShape="1">
          <a:blip r:embed="rId3"/>
          <a:srcRect b="60086"/>
          <a:stretch/>
        </p:blipFill>
        <p:spPr>
          <a:xfrm>
            <a:off x="10375271" y="5859845"/>
            <a:ext cx="1816729" cy="998155"/>
          </a:xfrm>
          <a:prstGeom prst="rect">
            <a:avLst/>
          </a:prstGeom>
        </p:spPr>
      </p:pic>
      <p:sp>
        <p:nvSpPr>
          <p:cNvPr id="9" name="Subtitle 2">
            <a:extLst>
              <a:ext uri="{FF2B5EF4-FFF2-40B4-BE49-F238E27FC236}">
                <a16:creationId xmlns:a16="http://schemas.microsoft.com/office/drawing/2014/main" xmlns="" id="{BC0DF3B4-1F3B-476B-8E4F-68A5ABFBE559}"/>
              </a:ext>
            </a:extLst>
          </p:cNvPr>
          <p:cNvSpPr txBox="1">
            <a:spLocks/>
          </p:cNvSpPr>
          <p:nvPr/>
        </p:nvSpPr>
        <p:spPr>
          <a:xfrm>
            <a:off x="559584" y="938387"/>
            <a:ext cx="10927977" cy="5856792"/>
          </a:xfrm>
          <a:prstGeom prst="rect">
            <a:avLst/>
          </a:prstGeom>
        </p:spPr>
        <p:txBody>
          <a:bodyPr>
            <a:normAutofit/>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lgn="ctr">
              <a:buNone/>
            </a:pPr>
            <a:r>
              <a:rPr lang="ro-RO" dirty="0"/>
              <a:t> </a:t>
            </a:r>
            <a:r>
              <a:rPr lang="ro-RO" sz="2200" b="1" dirty="0"/>
              <a:t>	</a:t>
            </a:r>
          </a:p>
          <a:p>
            <a:pPr marL="0" indent="0" algn="ctr">
              <a:buNone/>
            </a:pPr>
            <a:endParaRPr kumimoji="0" lang="ro-RO" sz="22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indent="0" algn="ctr">
              <a:buNone/>
            </a:pPr>
            <a:endParaRPr kumimoji="0" lang="ro-RO" sz="2200" b="1" i="0" u="none"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a:p>
            <a:pPr marL="0" indent="0" algn="just">
              <a:buNone/>
            </a:pPr>
            <a:endParaRPr lang="ro-RO" sz="2200" dirty="0"/>
          </a:p>
          <a:p>
            <a:pPr marL="0" indent="0">
              <a:buNone/>
            </a:pPr>
            <a:r>
              <a:rPr lang="ro-RO" sz="2200" dirty="0"/>
              <a:t>		</a:t>
            </a:r>
            <a:endParaRPr lang="ro-RO" dirty="0"/>
          </a:p>
          <a:p>
            <a:pPr marL="0" indent="0">
              <a:buNone/>
            </a:pPr>
            <a:endParaRPr lang="en-US" dirty="0"/>
          </a:p>
          <a:p>
            <a:pPr marL="0" indent="0">
              <a:buNone/>
            </a:pPr>
            <a:endParaRPr lang="en-US" dirty="0"/>
          </a:p>
          <a:p>
            <a:pPr marL="0" indent="0">
              <a:buNone/>
            </a:pPr>
            <a:endParaRPr lang="en-US" dirty="0"/>
          </a:p>
        </p:txBody>
      </p:sp>
      <p:pic>
        <p:nvPicPr>
          <p:cNvPr id="2" name="Picture 1">
            <a:extLst>
              <a:ext uri="{FF2B5EF4-FFF2-40B4-BE49-F238E27FC236}">
                <a16:creationId xmlns:a16="http://schemas.microsoft.com/office/drawing/2014/main" xmlns="" id="{761BA094-4EF5-4DC4-AFC4-5CC2EF200548}"/>
              </a:ext>
            </a:extLst>
          </p:cNvPr>
          <p:cNvPicPr>
            <a:picLocks noChangeAspect="1"/>
          </p:cNvPicPr>
          <p:nvPr/>
        </p:nvPicPr>
        <p:blipFill>
          <a:blip r:embed="rId4"/>
          <a:stretch>
            <a:fillRect/>
          </a:stretch>
        </p:blipFill>
        <p:spPr>
          <a:xfrm>
            <a:off x="1164695" y="0"/>
            <a:ext cx="9102117" cy="1079086"/>
          </a:xfrm>
          <a:prstGeom prst="rect">
            <a:avLst/>
          </a:prstGeom>
        </p:spPr>
      </p:pic>
      <p:pic>
        <p:nvPicPr>
          <p:cNvPr id="3" name="Picture 2">
            <a:extLst>
              <a:ext uri="{FF2B5EF4-FFF2-40B4-BE49-F238E27FC236}">
                <a16:creationId xmlns:a16="http://schemas.microsoft.com/office/drawing/2014/main" xmlns="" id="{FF5BB1D9-B378-46F7-9E22-383792C6C6BB}"/>
              </a:ext>
            </a:extLst>
          </p:cNvPr>
          <p:cNvPicPr>
            <a:picLocks noChangeAspect="1"/>
          </p:cNvPicPr>
          <p:nvPr/>
        </p:nvPicPr>
        <p:blipFill>
          <a:blip r:embed="rId5"/>
          <a:stretch>
            <a:fillRect/>
          </a:stretch>
        </p:blipFill>
        <p:spPr>
          <a:xfrm>
            <a:off x="0" y="6156899"/>
            <a:ext cx="890093" cy="701101"/>
          </a:xfrm>
          <a:prstGeom prst="rect">
            <a:avLst/>
          </a:prstGeom>
        </p:spPr>
      </p:pic>
      <p:sp>
        <p:nvSpPr>
          <p:cNvPr id="6" name="Subtitle 2">
            <a:extLst>
              <a:ext uri="{FF2B5EF4-FFF2-40B4-BE49-F238E27FC236}">
                <a16:creationId xmlns:a16="http://schemas.microsoft.com/office/drawing/2014/main" xmlns="" id="{2BD92FC1-73CF-40F8-B2E8-379BEB5C0D69}"/>
              </a:ext>
            </a:extLst>
          </p:cNvPr>
          <p:cNvSpPr txBox="1">
            <a:spLocks/>
          </p:cNvSpPr>
          <p:nvPr/>
        </p:nvSpPr>
        <p:spPr>
          <a:xfrm>
            <a:off x="1404547" y="2756044"/>
            <a:ext cx="9144000" cy="1079086"/>
          </a:xfrm>
          <a:prstGeom prst="rect">
            <a:avLst/>
          </a:prstGeom>
        </p:spPr>
        <p:txBody>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lgn="ctr">
              <a:buNone/>
            </a:pPr>
            <a:r>
              <a:rPr lang="ro-RO" sz="6000" dirty="0"/>
              <a:t>VĂ MULȚUMIM!</a:t>
            </a:r>
            <a:endParaRPr lang="en-US" dirty="0"/>
          </a:p>
        </p:txBody>
      </p:sp>
    </p:spTree>
    <p:extLst>
      <p:ext uri="{BB962C8B-B14F-4D97-AF65-F5344CB8AC3E}">
        <p14:creationId xmlns:p14="http://schemas.microsoft.com/office/powerpoint/2010/main" val="87332098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 name="Picture 22">
            <a:extLst>
              <a:ext uri="{FF2B5EF4-FFF2-40B4-BE49-F238E27FC236}">
                <a16:creationId xmlns:a16="http://schemas.microsoft.com/office/drawing/2014/main" xmlns="" id="{53D02CC6-868A-461B-992A-11C1B803865A}"/>
              </a:ext>
            </a:extLst>
          </p:cNvPr>
          <p:cNvPicPr>
            <a:picLocks noChangeAspect="1"/>
          </p:cNvPicPr>
          <p:nvPr/>
        </p:nvPicPr>
        <p:blipFill rotWithShape="1">
          <a:blip r:embed="rId3"/>
          <a:srcRect b="60086"/>
          <a:stretch/>
        </p:blipFill>
        <p:spPr>
          <a:xfrm>
            <a:off x="10375271" y="5859845"/>
            <a:ext cx="1816729" cy="998155"/>
          </a:xfrm>
          <a:prstGeom prst="rect">
            <a:avLst/>
          </a:prstGeom>
        </p:spPr>
      </p:pic>
      <p:sp>
        <p:nvSpPr>
          <p:cNvPr id="9" name="Subtitle 2">
            <a:extLst>
              <a:ext uri="{FF2B5EF4-FFF2-40B4-BE49-F238E27FC236}">
                <a16:creationId xmlns:a16="http://schemas.microsoft.com/office/drawing/2014/main" xmlns="" id="{BC0DF3B4-1F3B-476B-8E4F-68A5ABFBE559}"/>
              </a:ext>
            </a:extLst>
          </p:cNvPr>
          <p:cNvSpPr txBox="1">
            <a:spLocks/>
          </p:cNvSpPr>
          <p:nvPr/>
        </p:nvSpPr>
        <p:spPr>
          <a:xfrm>
            <a:off x="559584" y="1141907"/>
            <a:ext cx="10927977" cy="5161239"/>
          </a:xfrm>
          <a:prstGeom prst="rect">
            <a:avLst/>
          </a:prstGeom>
        </p:spPr>
        <p:txBody>
          <a:bodyPr>
            <a:normAutofit lnSpcReduction="10000"/>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lgn="ctr">
              <a:buNone/>
            </a:pPr>
            <a:r>
              <a:rPr lang="ro-RO" dirty="0"/>
              <a:t> </a:t>
            </a:r>
            <a:r>
              <a:rPr lang="ro-RO" b="1" dirty="0"/>
              <a:t>PROCEDURA SIMPLIFICATĂ NR. 4 </a:t>
            </a:r>
          </a:p>
          <a:p>
            <a:pPr marL="0" indent="0" algn="ctr">
              <a:buNone/>
            </a:pPr>
            <a:r>
              <a:rPr lang="ro-RO" sz="3300" b="1" i="1" dirty="0"/>
              <a:t>Evaluarea volumului de lemn destinat valorificării</a:t>
            </a:r>
          </a:p>
          <a:p>
            <a:pPr marL="0" indent="0" algn="just">
              <a:buNone/>
            </a:pPr>
            <a:r>
              <a:rPr lang="ro-RO" sz="2200" b="1" dirty="0"/>
              <a:t>	</a:t>
            </a:r>
            <a:r>
              <a:rPr lang="ro-RO" sz="2600" b="1" dirty="0"/>
              <a:t>1. SCOPUL ȘI DOMENIUL DE APLICARE A </a:t>
            </a:r>
            <a:r>
              <a:rPr lang="ro-RO" sz="2600" b="1" dirty="0" smtClean="0"/>
              <a:t>PROCEDURII</a:t>
            </a:r>
            <a:endParaRPr lang="ro-RO" sz="2200" b="1" dirty="0"/>
          </a:p>
          <a:p>
            <a:pPr marL="0" indent="0" algn="just">
              <a:buNone/>
            </a:pPr>
            <a:r>
              <a:rPr lang="ro-RO" b="1" dirty="0"/>
              <a:t>Scopul</a:t>
            </a:r>
            <a:r>
              <a:rPr lang="ro-RO" dirty="0"/>
              <a:t> procedurii de evaluare a volumului de lemn destinat valorificării este de a stabili, în mod unitar, procesul de evaluare a volumului  de  lemn pe picior și a volumului de lemn fasonat, destinate valorificării.</a:t>
            </a:r>
          </a:p>
          <a:p>
            <a:pPr marL="0" indent="0" algn="just">
              <a:buNone/>
            </a:pPr>
            <a:r>
              <a:rPr lang="ro-RO" dirty="0"/>
              <a:t>Prezenta procedură simplificată  se aplică de către toate structurile de administrare a pădurilor sau care prestează servicii silvice, de proprietarii sau deținătorii legali de păduri care își gospodăresc individual pădurile, respectiv vegetația forestieră situată pe terenuri din afara fondului forestier național (persoane fizice și juridice) și agenții economici din domeniul exploatării și industrializări lemnului.</a:t>
            </a:r>
            <a:endParaRPr lang="it-IT" dirty="0"/>
          </a:p>
          <a:p>
            <a:pPr marL="0" indent="0">
              <a:buNone/>
            </a:pPr>
            <a:endParaRPr lang="ro-RO" sz="3200" b="1" dirty="0"/>
          </a:p>
          <a:p>
            <a:pPr marL="0" indent="0">
              <a:buNone/>
            </a:pPr>
            <a:endParaRPr lang="ro-RO" sz="1800" dirty="0"/>
          </a:p>
          <a:p>
            <a:pPr marL="0" indent="0">
              <a:buNone/>
            </a:pPr>
            <a:endParaRPr lang="en-US" dirty="0"/>
          </a:p>
          <a:p>
            <a:pPr marL="0" indent="0">
              <a:buNone/>
            </a:pPr>
            <a:endParaRPr lang="en-US" dirty="0"/>
          </a:p>
        </p:txBody>
      </p:sp>
      <p:pic>
        <p:nvPicPr>
          <p:cNvPr id="2" name="Picture 1">
            <a:extLst>
              <a:ext uri="{FF2B5EF4-FFF2-40B4-BE49-F238E27FC236}">
                <a16:creationId xmlns:a16="http://schemas.microsoft.com/office/drawing/2014/main" xmlns="" id="{761BA094-4EF5-4DC4-AFC4-5CC2EF200548}"/>
              </a:ext>
            </a:extLst>
          </p:cNvPr>
          <p:cNvPicPr>
            <a:picLocks noChangeAspect="1"/>
          </p:cNvPicPr>
          <p:nvPr/>
        </p:nvPicPr>
        <p:blipFill>
          <a:blip r:embed="rId4"/>
          <a:stretch>
            <a:fillRect/>
          </a:stretch>
        </p:blipFill>
        <p:spPr>
          <a:xfrm>
            <a:off x="1386637" y="62821"/>
            <a:ext cx="9102117" cy="1079086"/>
          </a:xfrm>
          <a:prstGeom prst="rect">
            <a:avLst/>
          </a:prstGeom>
        </p:spPr>
      </p:pic>
      <p:pic>
        <p:nvPicPr>
          <p:cNvPr id="3" name="Picture 2">
            <a:extLst>
              <a:ext uri="{FF2B5EF4-FFF2-40B4-BE49-F238E27FC236}">
                <a16:creationId xmlns:a16="http://schemas.microsoft.com/office/drawing/2014/main" xmlns="" id="{FF5BB1D9-B378-46F7-9E22-383792C6C6BB}"/>
              </a:ext>
            </a:extLst>
          </p:cNvPr>
          <p:cNvPicPr>
            <a:picLocks noChangeAspect="1"/>
          </p:cNvPicPr>
          <p:nvPr/>
        </p:nvPicPr>
        <p:blipFill>
          <a:blip r:embed="rId5"/>
          <a:stretch>
            <a:fillRect/>
          </a:stretch>
        </p:blipFill>
        <p:spPr>
          <a:xfrm>
            <a:off x="0" y="6156899"/>
            <a:ext cx="890093" cy="701101"/>
          </a:xfrm>
          <a:prstGeom prst="rect">
            <a:avLst/>
          </a:prstGeom>
        </p:spPr>
      </p:pic>
    </p:spTree>
    <p:extLst>
      <p:ext uri="{BB962C8B-B14F-4D97-AF65-F5344CB8AC3E}">
        <p14:creationId xmlns:p14="http://schemas.microsoft.com/office/powerpoint/2010/main" val="271186289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 name="Picture 22">
            <a:extLst>
              <a:ext uri="{FF2B5EF4-FFF2-40B4-BE49-F238E27FC236}">
                <a16:creationId xmlns:a16="http://schemas.microsoft.com/office/drawing/2014/main" xmlns="" id="{53D02CC6-868A-461B-992A-11C1B803865A}"/>
              </a:ext>
            </a:extLst>
          </p:cNvPr>
          <p:cNvPicPr>
            <a:picLocks noChangeAspect="1"/>
          </p:cNvPicPr>
          <p:nvPr/>
        </p:nvPicPr>
        <p:blipFill rotWithShape="1">
          <a:blip r:embed="rId3"/>
          <a:srcRect b="60086"/>
          <a:stretch/>
        </p:blipFill>
        <p:spPr>
          <a:xfrm>
            <a:off x="10375271" y="5859845"/>
            <a:ext cx="1816729" cy="998155"/>
          </a:xfrm>
          <a:prstGeom prst="rect">
            <a:avLst/>
          </a:prstGeom>
        </p:spPr>
      </p:pic>
      <p:sp>
        <p:nvSpPr>
          <p:cNvPr id="9" name="Subtitle 2">
            <a:extLst>
              <a:ext uri="{FF2B5EF4-FFF2-40B4-BE49-F238E27FC236}">
                <a16:creationId xmlns:a16="http://schemas.microsoft.com/office/drawing/2014/main" xmlns="" id="{BC0DF3B4-1F3B-476B-8E4F-68A5ABFBE559}"/>
              </a:ext>
            </a:extLst>
          </p:cNvPr>
          <p:cNvSpPr txBox="1">
            <a:spLocks/>
          </p:cNvSpPr>
          <p:nvPr/>
        </p:nvSpPr>
        <p:spPr>
          <a:xfrm>
            <a:off x="559584" y="938387"/>
            <a:ext cx="10927977" cy="5856792"/>
          </a:xfrm>
          <a:prstGeom prst="rect">
            <a:avLst/>
          </a:prstGeom>
        </p:spPr>
        <p:txBody>
          <a:bodyPr>
            <a:normAutofit lnSpcReduction="10000"/>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buNone/>
            </a:pPr>
            <a:r>
              <a:rPr lang="ro-RO" sz="2400" b="1" dirty="0"/>
              <a:t>2</a:t>
            </a:r>
            <a:r>
              <a:rPr lang="en-US" sz="2400" b="1" dirty="0"/>
              <a:t>. FACTORI CARE IMPUN MĂSURI PRIVIND REALIZAREA  PROCEDURII </a:t>
            </a:r>
            <a:r>
              <a:rPr lang="en-US" sz="2400" b="1" dirty="0" smtClean="0"/>
              <a:t>SIMPLIFICATE</a:t>
            </a:r>
            <a:endParaRPr lang="ro-RO" sz="2400" dirty="0"/>
          </a:p>
          <a:p>
            <a:pPr marL="0" indent="0">
              <a:buNone/>
            </a:pPr>
            <a:endParaRPr lang="ro-RO" sz="3000" dirty="0" smtClean="0"/>
          </a:p>
          <a:p>
            <a:pPr marL="0" indent="0">
              <a:buNone/>
            </a:pPr>
            <a:r>
              <a:rPr lang="ro-RO" sz="3000" dirty="0" smtClean="0"/>
              <a:t>Principalii </a:t>
            </a:r>
            <a:r>
              <a:rPr lang="ro-RO" sz="3000" dirty="0"/>
              <a:t>factori care au determinat realizarea procedurii simplificate privind evaluarea volumului de lemn destinat valorificării au fost:</a:t>
            </a:r>
          </a:p>
          <a:p>
            <a:pPr marL="0" indent="0" algn="just">
              <a:buNone/>
            </a:pPr>
            <a:r>
              <a:rPr lang="ro-RO" sz="3000" dirty="0"/>
              <a:t>- Acumularea de noi cunoștințe științifice și tehnice în ceea ce privește metodele și modelele dendrometrice de stabilire a volumului de lemn pe picior.</a:t>
            </a:r>
          </a:p>
          <a:p>
            <a:pPr marL="0" indent="0" algn="just">
              <a:buNone/>
            </a:pPr>
            <a:r>
              <a:rPr lang="ro-RO" sz="3000" dirty="0"/>
              <a:t>- Necesitatea actualizării și clarificării unor aspecte noi, importante, utilizând rezultatele obținute în ultimele două decenii în activitatea de cercetare din domeniul dendrometriei.</a:t>
            </a:r>
          </a:p>
          <a:p>
            <a:pPr marL="0" indent="0" algn="just">
              <a:buNone/>
            </a:pPr>
            <a:r>
              <a:rPr lang="ro-RO" sz="3000" dirty="0"/>
              <a:t>- Noile reglementări silvice naționale și europene actuale existente în domeniul silviculturii.</a:t>
            </a:r>
          </a:p>
          <a:p>
            <a:pPr marL="0" indent="0">
              <a:buNone/>
            </a:pPr>
            <a:r>
              <a:rPr lang="ro-RO" sz="2200" dirty="0"/>
              <a:t>		</a:t>
            </a:r>
            <a:endParaRPr lang="en-US" dirty="0"/>
          </a:p>
        </p:txBody>
      </p:sp>
      <p:pic>
        <p:nvPicPr>
          <p:cNvPr id="2" name="Picture 1">
            <a:extLst>
              <a:ext uri="{FF2B5EF4-FFF2-40B4-BE49-F238E27FC236}">
                <a16:creationId xmlns:a16="http://schemas.microsoft.com/office/drawing/2014/main" xmlns="" id="{761BA094-4EF5-4DC4-AFC4-5CC2EF200548}"/>
              </a:ext>
            </a:extLst>
          </p:cNvPr>
          <p:cNvPicPr>
            <a:picLocks noChangeAspect="1"/>
          </p:cNvPicPr>
          <p:nvPr/>
        </p:nvPicPr>
        <p:blipFill>
          <a:blip r:embed="rId4"/>
          <a:stretch>
            <a:fillRect/>
          </a:stretch>
        </p:blipFill>
        <p:spPr>
          <a:xfrm>
            <a:off x="1164695" y="0"/>
            <a:ext cx="9102117" cy="1079086"/>
          </a:xfrm>
          <a:prstGeom prst="rect">
            <a:avLst/>
          </a:prstGeom>
        </p:spPr>
      </p:pic>
      <p:pic>
        <p:nvPicPr>
          <p:cNvPr id="3" name="Picture 2">
            <a:extLst>
              <a:ext uri="{FF2B5EF4-FFF2-40B4-BE49-F238E27FC236}">
                <a16:creationId xmlns:a16="http://schemas.microsoft.com/office/drawing/2014/main" xmlns="" id="{FF5BB1D9-B378-46F7-9E22-383792C6C6BB}"/>
              </a:ext>
            </a:extLst>
          </p:cNvPr>
          <p:cNvPicPr>
            <a:picLocks noChangeAspect="1"/>
          </p:cNvPicPr>
          <p:nvPr/>
        </p:nvPicPr>
        <p:blipFill>
          <a:blip r:embed="rId5"/>
          <a:stretch>
            <a:fillRect/>
          </a:stretch>
        </p:blipFill>
        <p:spPr>
          <a:xfrm>
            <a:off x="0" y="6156899"/>
            <a:ext cx="890093" cy="701101"/>
          </a:xfrm>
          <a:prstGeom prst="rect">
            <a:avLst/>
          </a:prstGeom>
        </p:spPr>
      </p:pic>
    </p:spTree>
    <p:extLst>
      <p:ext uri="{BB962C8B-B14F-4D97-AF65-F5344CB8AC3E}">
        <p14:creationId xmlns:p14="http://schemas.microsoft.com/office/powerpoint/2010/main" val="103539163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 name="Picture 22">
            <a:extLst>
              <a:ext uri="{FF2B5EF4-FFF2-40B4-BE49-F238E27FC236}">
                <a16:creationId xmlns:a16="http://schemas.microsoft.com/office/drawing/2014/main" xmlns="" id="{53D02CC6-868A-461B-992A-11C1B803865A}"/>
              </a:ext>
            </a:extLst>
          </p:cNvPr>
          <p:cNvPicPr>
            <a:picLocks noChangeAspect="1"/>
          </p:cNvPicPr>
          <p:nvPr/>
        </p:nvPicPr>
        <p:blipFill rotWithShape="1">
          <a:blip r:embed="rId3"/>
          <a:srcRect b="60086"/>
          <a:stretch/>
        </p:blipFill>
        <p:spPr>
          <a:xfrm>
            <a:off x="10375271" y="5859845"/>
            <a:ext cx="1816729" cy="998155"/>
          </a:xfrm>
          <a:prstGeom prst="rect">
            <a:avLst/>
          </a:prstGeom>
        </p:spPr>
      </p:pic>
      <p:sp>
        <p:nvSpPr>
          <p:cNvPr id="9" name="Subtitle 2">
            <a:extLst>
              <a:ext uri="{FF2B5EF4-FFF2-40B4-BE49-F238E27FC236}">
                <a16:creationId xmlns:a16="http://schemas.microsoft.com/office/drawing/2014/main" xmlns="" id="{BC0DF3B4-1F3B-476B-8E4F-68A5ABFBE559}"/>
              </a:ext>
            </a:extLst>
          </p:cNvPr>
          <p:cNvSpPr txBox="1">
            <a:spLocks/>
          </p:cNvSpPr>
          <p:nvPr/>
        </p:nvSpPr>
        <p:spPr>
          <a:xfrm>
            <a:off x="559584" y="938387"/>
            <a:ext cx="10927977" cy="5856792"/>
          </a:xfrm>
          <a:prstGeom prst="rect">
            <a:avLst/>
          </a:prstGeom>
        </p:spPr>
        <p:txBody>
          <a:bodyPr>
            <a:normAutofit lnSpcReduction="10000"/>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buNone/>
            </a:pPr>
            <a:r>
              <a:rPr lang="ro-RO" sz="2400" b="1" dirty="0"/>
              <a:t>2</a:t>
            </a:r>
            <a:r>
              <a:rPr lang="en-US" sz="2400" b="1" dirty="0"/>
              <a:t>. FACTORI CARE IMPUN MĂSURI PRIVIND REALIZAREA  PROCEDURII </a:t>
            </a:r>
            <a:r>
              <a:rPr lang="en-US" sz="2400" b="1" dirty="0" smtClean="0"/>
              <a:t>SIMPLIFICATE</a:t>
            </a:r>
          </a:p>
          <a:p>
            <a:pPr marL="0" indent="0">
              <a:buNone/>
            </a:pPr>
            <a:endParaRPr lang="ro-RO" sz="2400" dirty="0"/>
          </a:p>
          <a:p>
            <a:pPr marL="0" indent="0" algn="just">
              <a:buNone/>
            </a:pPr>
            <a:r>
              <a:rPr lang="ro-RO" sz="3000" dirty="0"/>
              <a:t>- Necesitatea clarificării și armonizării unor aspecte tehnice în raport cu prevederile legale și alte proceduri /regulamente pentru silvicultură.</a:t>
            </a:r>
          </a:p>
          <a:p>
            <a:pPr marL="0" indent="0" algn="just">
              <a:buNone/>
            </a:pPr>
            <a:r>
              <a:rPr lang="ro-RO" sz="3000" dirty="0"/>
              <a:t>- Necesitatea alinierii la metodele și ansamblul de instrumente/ echipamente existent în prezent având în vedere evoluția tehnică din ultimele decenii.</a:t>
            </a:r>
          </a:p>
          <a:p>
            <a:pPr marL="0" indent="0" algn="just">
              <a:buNone/>
            </a:pPr>
            <a:r>
              <a:rPr lang="ro-RO" sz="3000" dirty="0"/>
              <a:t>- Necesitatea aplicării unei procedee  unitare în cazul reconstituirii partizilor și a evaluării volumului de lemn după exploatare, pe baza diametrului măsurat la cioată.</a:t>
            </a:r>
          </a:p>
          <a:p>
            <a:pPr marL="0" indent="0" algn="just">
              <a:buNone/>
            </a:pPr>
            <a:r>
              <a:rPr lang="ro-RO" sz="3000" dirty="0"/>
              <a:t>- Actualizarea metodelor, modelelor dendrometrice  și a procedeelor  tehnice în raport cu aplicabilitatea practică.</a:t>
            </a:r>
          </a:p>
          <a:p>
            <a:pPr marL="0" indent="0">
              <a:buNone/>
            </a:pPr>
            <a:r>
              <a:rPr lang="ro-RO" sz="2200" dirty="0"/>
              <a:t>		</a:t>
            </a:r>
            <a:endParaRPr lang="en-US" dirty="0"/>
          </a:p>
        </p:txBody>
      </p:sp>
      <p:pic>
        <p:nvPicPr>
          <p:cNvPr id="2" name="Picture 1">
            <a:extLst>
              <a:ext uri="{FF2B5EF4-FFF2-40B4-BE49-F238E27FC236}">
                <a16:creationId xmlns:a16="http://schemas.microsoft.com/office/drawing/2014/main" xmlns="" id="{761BA094-4EF5-4DC4-AFC4-5CC2EF200548}"/>
              </a:ext>
            </a:extLst>
          </p:cNvPr>
          <p:cNvPicPr>
            <a:picLocks noChangeAspect="1"/>
          </p:cNvPicPr>
          <p:nvPr/>
        </p:nvPicPr>
        <p:blipFill>
          <a:blip r:embed="rId4"/>
          <a:stretch>
            <a:fillRect/>
          </a:stretch>
        </p:blipFill>
        <p:spPr>
          <a:xfrm>
            <a:off x="1164695" y="0"/>
            <a:ext cx="9102117" cy="1079086"/>
          </a:xfrm>
          <a:prstGeom prst="rect">
            <a:avLst/>
          </a:prstGeom>
        </p:spPr>
      </p:pic>
      <p:pic>
        <p:nvPicPr>
          <p:cNvPr id="3" name="Picture 2">
            <a:extLst>
              <a:ext uri="{FF2B5EF4-FFF2-40B4-BE49-F238E27FC236}">
                <a16:creationId xmlns:a16="http://schemas.microsoft.com/office/drawing/2014/main" xmlns="" id="{FF5BB1D9-B378-46F7-9E22-383792C6C6BB}"/>
              </a:ext>
            </a:extLst>
          </p:cNvPr>
          <p:cNvPicPr>
            <a:picLocks noChangeAspect="1"/>
          </p:cNvPicPr>
          <p:nvPr/>
        </p:nvPicPr>
        <p:blipFill>
          <a:blip r:embed="rId5"/>
          <a:stretch>
            <a:fillRect/>
          </a:stretch>
        </p:blipFill>
        <p:spPr>
          <a:xfrm>
            <a:off x="0" y="6156899"/>
            <a:ext cx="890093" cy="701101"/>
          </a:xfrm>
          <a:prstGeom prst="rect">
            <a:avLst/>
          </a:prstGeom>
        </p:spPr>
      </p:pic>
    </p:spTree>
    <p:extLst>
      <p:ext uri="{BB962C8B-B14F-4D97-AF65-F5344CB8AC3E}">
        <p14:creationId xmlns:p14="http://schemas.microsoft.com/office/powerpoint/2010/main" val="11645204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 name="Picture 22">
            <a:extLst>
              <a:ext uri="{FF2B5EF4-FFF2-40B4-BE49-F238E27FC236}">
                <a16:creationId xmlns:a16="http://schemas.microsoft.com/office/drawing/2014/main" xmlns="" id="{53D02CC6-868A-461B-992A-11C1B803865A}"/>
              </a:ext>
            </a:extLst>
          </p:cNvPr>
          <p:cNvPicPr>
            <a:picLocks noChangeAspect="1"/>
          </p:cNvPicPr>
          <p:nvPr/>
        </p:nvPicPr>
        <p:blipFill rotWithShape="1">
          <a:blip r:embed="rId3"/>
          <a:srcRect t="4919" b="60086"/>
          <a:stretch/>
        </p:blipFill>
        <p:spPr>
          <a:xfrm>
            <a:off x="10227968" y="5911912"/>
            <a:ext cx="1964031" cy="946087"/>
          </a:xfrm>
          <a:prstGeom prst="rect">
            <a:avLst/>
          </a:prstGeom>
        </p:spPr>
      </p:pic>
      <p:sp>
        <p:nvSpPr>
          <p:cNvPr id="9" name="Subtitle 2">
            <a:extLst>
              <a:ext uri="{FF2B5EF4-FFF2-40B4-BE49-F238E27FC236}">
                <a16:creationId xmlns:a16="http://schemas.microsoft.com/office/drawing/2014/main" xmlns="" id="{BC0DF3B4-1F3B-476B-8E4F-68A5ABFBE559}"/>
              </a:ext>
            </a:extLst>
          </p:cNvPr>
          <p:cNvSpPr txBox="1">
            <a:spLocks/>
          </p:cNvSpPr>
          <p:nvPr/>
        </p:nvSpPr>
        <p:spPr>
          <a:xfrm>
            <a:off x="448287" y="1124328"/>
            <a:ext cx="10927977" cy="5652990"/>
          </a:xfrm>
          <a:prstGeom prst="rect">
            <a:avLst/>
          </a:prstGeom>
        </p:spPr>
        <p:txBody>
          <a:bodyPr>
            <a:normAutofit fontScale="92500" lnSpcReduction="10000"/>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buNone/>
            </a:pPr>
            <a:r>
              <a:rPr lang="ro-RO" sz="2600" b="1" dirty="0">
                <a:effectLst/>
                <a:latin typeface="Calibri" panose="020F0502020204030204" pitchFamily="34" charset="0"/>
                <a:ea typeface="Calibri" panose="020F0502020204030204" pitchFamily="34" charset="0"/>
                <a:cs typeface="Times New Roman" panose="02020603050405020304" pitchFamily="18" charset="0"/>
              </a:rPr>
              <a:t>3</a:t>
            </a:r>
            <a:r>
              <a:rPr lang="en-US" sz="2600" b="1" dirty="0">
                <a:effectLst/>
                <a:latin typeface="Calibri" panose="020F0502020204030204" pitchFamily="34" charset="0"/>
                <a:ea typeface="Calibri" panose="020F0502020204030204" pitchFamily="34" charset="0"/>
                <a:cs typeface="Times New Roman" panose="02020603050405020304" pitchFamily="18" charset="0"/>
              </a:rPr>
              <a:t>. MA</a:t>
            </a:r>
            <a:r>
              <a:rPr lang="ro-RO" sz="2600" b="1" dirty="0">
                <a:latin typeface="Calibri" panose="020F0502020204030204" pitchFamily="34" charset="0"/>
                <a:ea typeface="Calibri" panose="020F0502020204030204" pitchFamily="34" charset="0"/>
                <a:cs typeface="Times New Roman" panose="02020603050405020304" pitchFamily="18" charset="0"/>
              </a:rPr>
              <a:t>S</a:t>
            </a:r>
            <a:r>
              <a:rPr lang="en-US" sz="2600" b="1" dirty="0">
                <a:effectLst/>
                <a:latin typeface="Calibri" panose="020F0502020204030204" pitchFamily="34" charset="0"/>
                <a:ea typeface="Calibri" panose="020F0502020204030204" pitchFamily="34" charset="0"/>
                <a:cs typeface="Times New Roman" panose="02020603050405020304" pitchFamily="18" charset="0"/>
              </a:rPr>
              <a:t>URI PENTRU SIMPLIFICAREA SI OPERATIONALIZAREA PROCEDURII</a:t>
            </a:r>
            <a:r>
              <a:rPr lang="ro-RO" sz="2600" b="1" dirty="0">
                <a:effectLst/>
                <a:latin typeface="Calibri" panose="020F0502020204030204" pitchFamily="34" charset="0"/>
                <a:ea typeface="Calibri" panose="020F0502020204030204" pitchFamily="34" charset="0"/>
                <a:cs typeface="Times New Roman" panose="02020603050405020304" pitchFamily="18" charset="0"/>
              </a:rPr>
              <a:t> </a:t>
            </a:r>
            <a:r>
              <a:rPr lang="en-US" sz="2600" b="1" dirty="0">
                <a:effectLst/>
                <a:latin typeface="Calibri" panose="020F0502020204030204" pitchFamily="34" charset="0"/>
                <a:ea typeface="Calibri" panose="020F0502020204030204" pitchFamily="34" charset="0"/>
                <a:cs typeface="Times New Roman" panose="02020603050405020304" pitchFamily="18" charset="0"/>
              </a:rPr>
              <a:t>EXISTENT</a:t>
            </a:r>
            <a:r>
              <a:rPr lang="ro-RO" sz="2600" b="1" dirty="0">
                <a:latin typeface="Calibri" panose="020F0502020204030204" pitchFamily="34" charset="0"/>
                <a:ea typeface="Calibri" panose="020F0502020204030204" pitchFamily="34" charset="0"/>
                <a:cs typeface="Times New Roman" panose="02020603050405020304" pitchFamily="18" charset="0"/>
              </a:rPr>
              <a:t>E</a:t>
            </a:r>
            <a:endParaRPr lang="ro-RO" sz="26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buNone/>
            </a:pPr>
            <a:r>
              <a:rPr lang="ro-RO" dirty="0"/>
              <a:t>În vederea operaționalizării procedurii simplificate privind Evaluarea volumului de lemn destinat valorificării s-au adoptat următoarele măsuri:</a:t>
            </a:r>
          </a:p>
          <a:p>
            <a:pPr marL="0" indent="0" algn="just">
              <a:buNone/>
            </a:pPr>
            <a:r>
              <a:rPr lang="ro-RO" dirty="0"/>
              <a:t>- Clarificarea și armonizarea definiției tipurilor de produse: principale, accidentale, igienă. Reintroducerea tipului de produse lemnoase extraordinare.</a:t>
            </a:r>
          </a:p>
          <a:p>
            <a:pPr marL="0" indent="0" algn="just">
              <a:buNone/>
            </a:pPr>
            <a:r>
              <a:rPr lang="ro-RO" dirty="0"/>
              <a:t>- Actualizarea metodelor și instrumentelor (GPS, drone) privind ridicarea în plan a parchetelor care nu se suprapun peste unități amenajistice întregi, stabilirea coordonatelor platformelor primare, respectiv determinarea distanțelor de scos-apropiat.</a:t>
            </a:r>
          </a:p>
          <a:p>
            <a:pPr marL="0" indent="0" algn="just">
              <a:buNone/>
            </a:pPr>
            <a:r>
              <a:rPr lang="ro-RO" dirty="0"/>
              <a:t>- Introducerea de criterii clare privind alegerea arborilor de extras în cazul produselor accidentale și de igienă.</a:t>
            </a:r>
          </a:p>
          <a:p>
            <a:pPr marL="0" indent="0" algn="just">
              <a:buNone/>
            </a:pPr>
            <a:r>
              <a:rPr lang="ro-RO" dirty="0"/>
              <a:t>- Posibilități de atribuire a numărului de ordine prin utilizarea de plăcuțe cu numere curente particularizate sau coduri de bare, cipuri cu identificare RFID sau similare.</a:t>
            </a:r>
          </a:p>
          <a:p>
            <a:pPr marL="0" indent="0">
              <a:buNone/>
            </a:pPr>
            <a:endParaRPr lang="en-US" sz="2000" dirty="0"/>
          </a:p>
        </p:txBody>
      </p:sp>
      <p:pic>
        <p:nvPicPr>
          <p:cNvPr id="2" name="Picture 1">
            <a:extLst>
              <a:ext uri="{FF2B5EF4-FFF2-40B4-BE49-F238E27FC236}">
                <a16:creationId xmlns:a16="http://schemas.microsoft.com/office/drawing/2014/main" xmlns="" id="{7F123291-70A2-4454-8B97-1C5C697E1E53}"/>
              </a:ext>
            </a:extLst>
          </p:cNvPr>
          <p:cNvPicPr>
            <a:picLocks noChangeAspect="1"/>
          </p:cNvPicPr>
          <p:nvPr/>
        </p:nvPicPr>
        <p:blipFill>
          <a:blip r:embed="rId4"/>
          <a:stretch>
            <a:fillRect/>
          </a:stretch>
        </p:blipFill>
        <p:spPr>
          <a:xfrm>
            <a:off x="1276538" y="0"/>
            <a:ext cx="9102117" cy="1079086"/>
          </a:xfrm>
          <a:prstGeom prst="rect">
            <a:avLst/>
          </a:prstGeom>
        </p:spPr>
      </p:pic>
      <p:pic>
        <p:nvPicPr>
          <p:cNvPr id="3" name="Picture 2">
            <a:extLst>
              <a:ext uri="{FF2B5EF4-FFF2-40B4-BE49-F238E27FC236}">
                <a16:creationId xmlns:a16="http://schemas.microsoft.com/office/drawing/2014/main" xmlns="" id="{3B98ED3D-5779-45F1-A08F-0F7A893E9CF3}"/>
              </a:ext>
            </a:extLst>
          </p:cNvPr>
          <p:cNvPicPr>
            <a:picLocks noChangeAspect="1"/>
          </p:cNvPicPr>
          <p:nvPr/>
        </p:nvPicPr>
        <p:blipFill>
          <a:blip r:embed="rId5"/>
          <a:stretch>
            <a:fillRect/>
          </a:stretch>
        </p:blipFill>
        <p:spPr>
          <a:xfrm>
            <a:off x="3240" y="6156899"/>
            <a:ext cx="890093" cy="701101"/>
          </a:xfrm>
          <a:prstGeom prst="rect">
            <a:avLst/>
          </a:prstGeom>
        </p:spPr>
      </p:pic>
    </p:spTree>
    <p:extLst>
      <p:ext uri="{BB962C8B-B14F-4D97-AF65-F5344CB8AC3E}">
        <p14:creationId xmlns:p14="http://schemas.microsoft.com/office/powerpoint/2010/main" val="177428968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 name="Picture 22">
            <a:extLst>
              <a:ext uri="{FF2B5EF4-FFF2-40B4-BE49-F238E27FC236}">
                <a16:creationId xmlns:a16="http://schemas.microsoft.com/office/drawing/2014/main" xmlns="" id="{53D02CC6-868A-461B-992A-11C1B803865A}"/>
              </a:ext>
            </a:extLst>
          </p:cNvPr>
          <p:cNvPicPr>
            <a:picLocks noChangeAspect="1"/>
          </p:cNvPicPr>
          <p:nvPr/>
        </p:nvPicPr>
        <p:blipFill rotWithShape="1">
          <a:blip r:embed="rId3"/>
          <a:srcRect t="4919" b="60086"/>
          <a:stretch/>
        </p:blipFill>
        <p:spPr>
          <a:xfrm>
            <a:off x="10227968" y="5911912"/>
            <a:ext cx="1964031" cy="946087"/>
          </a:xfrm>
          <a:prstGeom prst="rect">
            <a:avLst/>
          </a:prstGeom>
        </p:spPr>
      </p:pic>
      <p:pic>
        <p:nvPicPr>
          <p:cNvPr id="2" name="Picture 1">
            <a:extLst>
              <a:ext uri="{FF2B5EF4-FFF2-40B4-BE49-F238E27FC236}">
                <a16:creationId xmlns:a16="http://schemas.microsoft.com/office/drawing/2014/main" xmlns="" id="{7F123291-70A2-4454-8B97-1C5C697E1E53}"/>
              </a:ext>
            </a:extLst>
          </p:cNvPr>
          <p:cNvPicPr>
            <a:picLocks noChangeAspect="1"/>
          </p:cNvPicPr>
          <p:nvPr/>
        </p:nvPicPr>
        <p:blipFill>
          <a:blip r:embed="rId4"/>
          <a:stretch>
            <a:fillRect/>
          </a:stretch>
        </p:blipFill>
        <p:spPr>
          <a:xfrm>
            <a:off x="1276538" y="0"/>
            <a:ext cx="9102117" cy="1079086"/>
          </a:xfrm>
          <a:prstGeom prst="rect">
            <a:avLst/>
          </a:prstGeom>
        </p:spPr>
      </p:pic>
      <p:pic>
        <p:nvPicPr>
          <p:cNvPr id="3" name="Picture 2">
            <a:extLst>
              <a:ext uri="{FF2B5EF4-FFF2-40B4-BE49-F238E27FC236}">
                <a16:creationId xmlns:a16="http://schemas.microsoft.com/office/drawing/2014/main" xmlns="" id="{3B98ED3D-5779-45F1-A08F-0F7A893E9CF3}"/>
              </a:ext>
            </a:extLst>
          </p:cNvPr>
          <p:cNvPicPr>
            <a:picLocks noChangeAspect="1"/>
          </p:cNvPicPr>
          <p:nvPr/>
        </p:nvPicPr>
        <p:blipFill>
          <a:blip r:embed="rId5"/>
          <a:stretch>
            <a:fillRect/>
          </a:stretch>
        </p:blipFill>
        <p:spPr>
          <a:xfrm>
            <a:off x="3240" y="6156899"/>
            <a:ext cx="890093" cy="701101"/>
          </a:xfrm>
          <a:prstGeom prst="rect">
            <a:avLst/>
          </a:prstGeom>
        </p:spPr>
      </p:pic>
      <p:sp>
        <p:nvSpPr>
          <p:cNvPr id="9" name="Subtitle 2">
            <a:extLst>
              <a:ext uri="{FF2B5EF4-FFF2-40B4-BE49-F238E27FC236}">
                <a16:creationId xmlns:a16="http://schemas.microsoft.com/office/drawing/2014/main" xmlns="" id="{BC0DF3B4-1F3B-476B-8E4F-68A5ABFBE559}"/>
              </a:ext>
            </a:extLst>
          </p:cNvPr>
          <p:cNvSpPr txBox="1">
            <a:spLocks/>
          </p:cNvSpPr>
          <p:nvPr/>
        </p:nvSpPr>
        <p:spPr>
          <a:xfrm>
            <a:off x="448287" y="1124328"/>
            <a:ext cx="10927977" cy="5652990"/>
          </a:xfrm>
          <a:prstGeom prst="rect">
            <a:avLst/>
          </a:prstGeom>
        </p:spPr>
        <p:txBody>
          <a:bodyPr>
            <a:normAutofit fontScale="92500" lnSpcReduction="20000"/>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buNone/>
            </a:pPr>
            <a:r>
              <a:rPr lang="ro-RO" sz="2600" b="1" dirty="0">
                <a:effectLst/>
                <a:latin typeface="Calibri" panose="020F0502020204030204" pitchFamily="34" charset="0"/>
                <a:ea typeface="Calibri" panose="020F0502020204030204" pitchFamily="34" charset="0"/>
                <a:cs typeface="Times New Roman" panose="02020603050405020304" pitchFamily="18" charset="0"/>
              </a:rPr>
              <a:t>3</a:t>
            </a:r>
            <a:r>
              <a:rPr lang="en-US" sz="2600" b="1" dirty="0">
                <a:effectLst/>
                <a:latin typeface="Calibri" panose="020F0502020204030204" pitchFamily="34" charset="0"/>
                <a:ea typeface="Calibri" panose="020F0502020204030204" pitchFamily="34" charset="0"/>
                <a:cs typeface="Times New Roman" panose="02020603050405020304" pitchFamily="18" charset="0"/>
              </a:rPr>
              <a:t>. MA</a:t>
            </a:r>
            <a:r>
              <a:rPr lang="ro-RO" sz="2600" b="1" dirty="0">
                <a:latin typeface="Calibri" panose="020F0502020204030204" pitchFamily="34" charset="0"/>
                <a:ea typeface="Calibri" panose="020F0502020204030204" pitchFamily="34" charset="0"/>
                <a:cs typeface="Times New Roman" panose="02020603050405020304" pitchFamily="18" charset="0"/>
              </a:rPr>
              <a:t>S</a:t>
            </a:r>
            <a:r>
              <a:rPr lang="en-US" sz="2600" b="1" dirty="0">
                <a:effectLst/>
                <a:latin typeface="Calibri" panose="020F0502020204030204" pitchFamily="34" charset="0"/>
                <a:ea typeface="Calibri" panose="020F0502020204030204" pitchFamily="34" charset="0"/>
                <a:cs typeface="Times New Roman" panose="02020603050405020304" pitchFamily="18" charset="0"/>
              </a:rPr>
              <a:t>URI PENTRU SIMPLIFICAREA SI OPERATIONALIZAREA PROCEDURII</a:t>
            </a:r>
            <a:r>
              <a:rPr lang="ro-RO" sz="2600" b="1" dirty="0">
                <a:effectLst/>
                <a:latin typeface="Calibri" panose="020F0502020204030204" pitchFamily="34" charset="0"/>
                <a:ea typeface="Calibri" panose="020F0502020204030204" pitchFamily="34" charset="0"/>
                <a:cs typeface="Times New Roman" panose="02020603050405020304" pitchFamily="18" charset="0"/>
              </a:rPr>
              <a:t> </a:t>
            </a:r>
            <a:r>
              <a:rPr lang="en-US" sz="2600" b="1" dirty="0">
                <a:effectLst/>
                <a:latin typeface="Calibri" panose="020F0502020204030204" pitchFamily="34" charset="0"/>
                <a:ea typeface="Calibri" panose="020F0502020204030204" pitchFamily="34" charset="0"/>
                <a:cs typeface="Times New Roman" panose="02020603050405020304" pitchFamily="18" charset="0"/>
              </a:rPr>
              <a:t>EXISTENT</a:t>
            </a:r>
            <a:r>
              <a:rPr lang="ro-RO" sz="2600" b="1" dirty="0">
                <a:latin typeface="Calibri" panose="020F0502020204030204" pitchFamily="34" charset="0"/>
                <a:ea typeface="Calibri" panose="020F0502020204030204" pitchFamily="34" charset="0"/>
                <a:cs typeface="Times New Roman" panose="02020603050405020304" pitchFamily="18" charset="0"/>
              </a:rPr>
              <a:t>E</a:t>
            </a:r>
            <a:endParaRPr lang="ro-RO" sz="26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buNone/>
            </a:pPr>
            <a:r>
              <a:rPr lang="ro-RO" dirty="0"/>
              <a:t>- Clarificarea situațiilor care se pot excepta de la aplicarea mărcii. Introducerea excepției de aplicare a mărcii în cazul primei rărituri nevalorificabile.</a:t>
            </a:r>
          </a:p>
          <a:p>
            <a:pPr algn="just">
              <a:buFontTx/>
              <a:buChar char="-"/>
            </a:pPr>
            <a:r>
              <a:rPr lang="ro-RO" dirty="0"/>
              <a:t>Actualizarea sistemului de instrumente de măsurare a elementelor dendrometrice (clupe electronice, hipsometre laser sau bazate pe unde radio).</a:t>
            </a:r>
          </a:p>
          <a:p>
            <a:pPr marL="0" indent="0" algn="just">
              <a:buNone/>
            </a:pPr>
            <a:r>
              <a:rPr lang="ro-RO" dirty="0"/>
              <a:t>- Actualizarea modalităților de înregistrare a datelor de teren (tablele electronice, GPS, aplicații informatice dedicate).</a:t>
            </a:r>
          </a:p>
          <a:p>
            <a:pPr marL="0" indent="0" algn="just">
              <a:buNone/>
            </a:pPr>
            <a:r>
              <a:rPr lang="ro-RO" dirty="0"/>
              <a:t>- Armonizarea și simplificarea descrierii defectelor în corelație cu procedura privind protecția pădurilor. Informații privind agentul vătămător în cazul produselor accidentale și de igienă.</a:t>
            </a:r>
          </a:p>
          <a:p>
            <a:pPr marL="0" indent="0" algn="just">
              <a:buNone/>
            </a:pPr>
            <a:r>
              <a:rPr lang="ro-RO" dirty="0"/>
              <a:t>- Actualizarea metodelor dendrometrice de calcul a volumului de lemn destinat valorificării și a sistemului de coeficienți de regresie aferenți, în raport cu ultimele rezultate ale cercetărilor din domeniu reflectate în lucrarea Giurgiu, V., Decei, I., Drăghiciu, D., 2004, Metode și tabele dendrometrice, Editura Ceres și cuprinse în ordinul OM 1323/2015.</a:t>
            </a:r>
          </a:p>
          <a:p>
            <a:pPr marL="0" indent="0">
              <a:buNone/>
            </a:pPr>
            <a:endParaRPr lang="en-US" sz="2000" dirty="0"/>
          </a:p>
        </p:txBody>
      </p:sp>
    </p:spTree>
    <p:extLst>
      <p:ext uri="{BB962C8B-B14F-4D97-AF65-F5344CB8AC3E}">
        <p14:creationId xmlns:p14="http://schemas.microsoft.com/office/powerpoint/2010/main" val="246226817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 name="Picture 22">
            <a:extLst>
              <a:ext uri="{FF2B5EF4-FFF2-40B4-BE49-F238E27FC236}">
                <a16:creationId xmlns:a16="http://schemas.microsoft.com/office/drawing/2014/main" xmlns="" id="{53D02CC6-868A-461B-992A-11C1B803865A}"/>
              </a:ext>
            </a:extLst>
          </p:cNvPr>
          <p:cNvPicPr>
            <a:picLocks noChangeAspect="1"/>
          </p:cNvPicPr>
          <p:nvPr/>
        </p:nvPicPr>
        <p:blipFill rotWithShape="1">
          <a:blip r:embed="rId3"/>
          <a:srcRect t="4919" b="60086"/>
          <a:stretch/>
        </p:blipFill>
        <p:spPr>
          <a:xfrm>
            <a:off x="10227968" y="5911912"/>
            <a:ext cx="1964031" cy="946087"/>
          </a:xfrm>
          <a:prstGeom prst="rect">
            <a:avLst/>
          </a:prstGeom>
        </p:spPr>
      </p:pic>
      <p:pic>
        <p:nvPicPr>
          <p:cNvPr id="2" name="Picture 1">
            <a:extLst>
              <a:ext uri="{FF2B5EF4-FFF2-40B4-BE49-F238E27FC236}">
                <a16:creationId xmlns:a16="http://schemas.microsoft.com/office/drawing/2014/main" xmlns="" id="{7F123291-70A2-4454-8B97-1C5C697E1E53}"/>
              </a:ext>
            </a:extLst>
          </p:cNvPr>
          <p:cNvPicPr>
            <a:picLocks noChangeAspect="1"/>
          </p:cNvPicPr>
          <p:nvPr/>
        </p:nvPicPr>
        <p:blipFill>
          <a:blip r:embed="rId4"/>
          <a:stretch>
            <a:fillRect/>
          </a:stretch>
        </p:blipFill>
        <p:spPr>
          <a:xfrm>
            <a:off x="1276538" y="0"/>
            <a:ext cx="9102117" cy="1079086"/>
          </a:xfrm>
          <a:prstGeom prst="rect">
            <a:avLst/>
          </a:prstGeom>
        </p:spPr>
      </p:pic>
      <p:pic>
        <p:nvPicPr>
          <p:cNvPr id="3" name="Picture 2">
            <a:extLst>
              <a:ext uri="{FF2B5EF4-FFF2-40B4-BE49-F238E27FC236}">
                <a16:creationId xmlns:a16="http://schemas.microsoft.com/office/drawing/2014/main" xmlns="" id="{3B98ED3D-5779-45F1-A08F-0F7A893E9CF3}"/>
              </a:ext>
            </a:extLst>
          </p:cNvPr>
          <p:cNvPicPr>
            <a:picLocks noChangeAspect="1"/>
          </p:cNvPicPr>
          <p:nvPr/>
        </p:nvPicPr>
        <p:blipFill>
          <a:blip r:embed="rId5"/>
          <a:stretch>
            <a:fillRect/>
          </a:stretch>
        </p:blipFill>
        <p:spPr>
          <a:xfrm>
            <a:off x="3240" y="6156899"/>
            <a:ext cx="890093" cy="701101"/>
          </a:xfrm>
          <a:prstGeom prst="rect">
            <a:avLst/>
          </a:prstGeom>
        </p:spPr>
      </p:pic>
      <p:sp>
        <p:nvSpPr>
          <p:cNvPr id="9" name="Subtitle 2">
            <a:extLst>
              <a:ext uri="{FF2B5EF4-FFF2-40B4-BE49-F238E27FC236}">
                <a16:creationId xmlns:a16="http://schemas.microsoft.com/office/drawing/2014/main" xmlns="" id="{BC0DF3B4-1F3B-476B-8E4F-68A5ABFBE559}"/>
              </a:ext>
            </a:extLst>
          </p:cNvPr>
          <p:cNvSpPr txBox="1">
            <a:spLocks/>
          </p:cNvSpPr>
          <p:nvPr/>
        </p:nvSpPr>
        <p:spPr>
          <a:xfrm>
            <a:off x="448287" y="1124328"/>
            <a:ext cx="10927977" cy="5652990"/>
          </a:xfrm>
          <a:prstGeom prst="rect">
            <a:avLst/>
          </a:prstGeom>
        </p:spPr>
        <p:txBody>
          <a:bodyPr>
            <a:normAutofit/>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marL="0" indent="0">
              <a:buNone/>
            </a:pPr>
            <a:r>
              <a:rPr lang="ro-RO" sz="2400" b="1" dirty="0">
                <a:effectLst/>
                <a:latin typeface="Calibri" panose="020F0502020204030204" pitchFamily="34" charset="0"/>
                <a:ea typeface="Calibri" panose="020F0502020204030204" pitchFamily="34" charset="0"/>
                <a:cs typeface="Times New Roman" panose="02020603050405020304" pitchFamily="18" charset="0"/>
              </a:rPr>
              <a:t>3</a:t>
            </a:r>
            <a:r>
              <a:rPr lang="en-US" sz="2400" b="1" dirty="0">
                <a:effectLst/>
                <a:latin typeface="Calibri" panose="020F0502020204030204" pitchFamily="34" charset="0"/>
                <a:ea typeface="Calibri" panose="020F0502020204030204" pitchFamily="34" charset="0"/>
                <a:cs typeface="Times New Roman" panose="02020603050405020304" pitchFamily="18" charset="0"/>
              </a:rPr>
              <a:t>. MA</a:t>
            </a:r>
            <a:r>
              <a:rPr lang="ro-RO" sz="2400" b="1" dirty="0">
                <a:latin typeface="Calibri" panose="020F0502020204030204" pitchFamily="34" charset="0"/>
                <a:ea typeface="Calibri" panose="020F0502020204030204" pitchFamily="34" charset="0"/>
                <a:cs typeface="Times New Roman" panose="02020603050405020304" pitchFamily="18" charset="0"/>
              </a:rPr>
              <a:t>S</a:t>
            </a:r>
            <a:r>
              <a:rPr lang="en-US" sz="2400" b="1" dirty="0">
                <a:effectLst/>
                <a:latin typeface="Calibri" panose="020F0502020204030204" pitchFamily="34" charset="0"/>
                <a:ea typeface="Calibri" panose="020F0502020204030204" pitchFamily="34" charset="0"/>
                <a:cs typeface="Times New Roman" panose="02020603050405020304" pitchFamily="18" charset="0"/>
              </a:rPr>
              <a:t>URI PENTRU SIMPLIFICAREA SI OPERATIONALIZAREA PROCEDURII</a:t>
            </a:r>
            <a:r>
              <a:rPr lang="ro-RO" sz="2400" b="1" dirty="0">
                <a:effectLst/>
                <a:latin typeface="Calibri" panose="020F0502020204030204" pitchFamily="34" charset="0"/>
                <a:ea typeface="Calibri" panose="020F0502020204030204" pitchFamily="34" charset="0"/>
                <a:cs typeface="Times New Roman" panose="02020603050405020304" pitchFamily="18" charset="0"/>
              </a:rPr>
              <a:t> </a:t>
            </a:r>
            <a:r>
              <a:rPr lang="en-US" sz="2400" b="1" dirty="0">
                <a:effectLst/>
                <a:latin typeface="Calibri" panose="020F0502020204030204" pitchFamily="34" charset="0"/>
                <a:ea typeface="Calibri" panose="020F0502020204030204" pitchFamily="34" charset="0"/>
                <a:cs typeface="Times New Roman" panose="02020603050405020304" pitchFamily="18" charset="0"/>
              </a:rPr>
              <a:t>EXISTENT</a:t>
            </a:r>
            <a:r>
              <a:rPr lang="ro-RO" sz="2400" b="1" dirty="0">
                <a:latin typeface="Calibri" panose="020F0502020204030204" pitchFamily="34" charset="0"/>
                <a:ea typeface="Calibri" panose="020F0502020204030204" pitchFamily="34" charset="0"/>
                <a:cs typeface="Times New Roman" panose="02020603050405020304" pitchFamily="18" charset="0"/>
              </a:rPr>
              <a:t>E</a:t>
            </a:r>
            <a:endParaRPr lang="ro-RO"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buNone/>
            </a:pPr>
            <a:r>
              <a:rPr lang="ro-RO" dirty="0"/>
              <a:t>- Completarea metodelor de evaluare a volumului de lemn după recoltare (lemn rotund, lemn despicat, tocătură).</a:t>
            </a:r>
          </a:p>
          <a:p>
            <a:pPr marL="0" indent="0" algn="just">
              <a:buNone/>
            </a:pPr>
            <a:r>
              <a:rPr lang="ro-RO" dirty="0"/>
              <a:t>- Punerea în aplicare a metodologiei privind determinarea volumului arborilor exploatați în raport cu diametrul măsurat la cioată.</a:t>
            </a:r>
          </a:p>
          <a:p>
            <a:pPr marL="0" indent="0" algn="just">
              <a:buNone/>
            </a:pPr>
            <a:r>
              <a:rPr lang="ro-RO" dirty="0"/>
              <a:t>- Actualizarea modului de calcul al creșterii prin diferențierea în raport cu clasa de producție și adăugarea acesteia la volumul de lemn destinat valorificării.</a:t>
            </a:r>
          </a:p>
          <a:p>
            <a:pPr marL="0" indent="0" algn="just">
              <a:buNone/>
            </a:pPr>
            <a:r>
              <a:rPr lang="ro-RO" dirty="0"/>
              <a:t>- Actualizarea ecuațiilor de regresie privind calculul automat al creșterii curente în raport cu specia, vârsta și clasa de producție relativă.</a:t>
            </a:r>
          </a:p>
          <a:p>
            <a:pPr marL="0" indent="0" algn="just">
              <a:buNone/>
            </a:pPr>
            <a:r>
              <a:rPr lang="ro-RO" dirty="0"/>
              <a:t>- Eliminarea detaliilor privind modul de calcul manual a volumului de lemn destinat valorificării.</a:t>
            </a:r>
          </a:p>
          <a:p>
            <a:pPr marL="0" indent="0">
              <a:buNone/>
            </a:pPr>
            <a:endParaRPr lang="en-US" sz="2000" dirty="0"/>
          </a:p>
          <a:p>
            <a:pPr marL="0" indent="0">
              <a:buNone/>
            </a:pPr>
            <a:endParaRPr lang="en-US" sz="2000" dirty="0"/>
          </a:p>
        </p:txBody>
      </p:sp>
    </p:spTree>
    <p:extLst>
      <p:ext uri="{BB962C8B-B14F-4D97-AF65-F5344CB8AC3E}">
        <p14:creationId xmlns:p14="http://schemas.microsoft.com/office/powerpoint/2010/main" val="33652324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AAFA68F-A67C-462C-8B9E-2D30D4B4095E}"/>
              </a:ext>
            </a:extLst>
          </p:cNvPr>
          <p:cNvSpPr>
            <a:spLocks noGrp="1"/>
          </p:cNvSpPr>
          <p:nvPr>
            <p:ph type="ctrTitle"/>
          </p:nvPr>
        </p:nvSpPr>
        <p:spPr>
          <a:xfrm>
            <a:off x="1524000" y="1122363"/>
            <a:ext cx="9144000" cy="612169"/>
          </a:xfrm>
        </p:spPr>
        <p:txBody>
          <a:bodyPr>
            <a:normAutofit fontScale="90000"/>
          </a:bodyPr>
          <a:lstStyle/>
          <a:p>
            <a:endParaRPr lang="en-US" dirty="0"/>
          </a:p>
        </p:txBody>
      </p:sp>
      <p:pic>
        <p:nvPicPr>
          <p:cNvPr id="4" name="Picture 3" descr="Imagini pentru sigla fondul social european">
            <a:extLst>
              <a:ext uri="{FF2B5EF4-FFF2-40B4-BE49-F238E27FC236}">
                <a16:creationId xmlns:a16="http://schemas.microsoft.com/office/drawing/2014/main" xmlns="" id="{899E0957-79FE-40BE-A0BD-6A8F36584C39}"/>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1658" y="319177"/>
            <a:ext cx="11265031" cy="1664898"/>
          </a:xfrm>
          <a:prstGeom prst="rect">
            <a:avLst/>
          </a:prstGeom>
          <a:noFill/>
          <a:ln>
            <a:noFill/>
          </a:ln>
        </p:spPr>
      </p:pic>
      <p:graphicFrame>
        <p:nvGraphicFramePr>
          <p:cNvPr id="3" name="Table 2">
            <a:extLst>
              <a:ext uri="{FF2B5EF4-FFF2-40B4-BE49-F238E27FC236}">
                <a16:creationId xmlns:a16="http://schemas.microsoft.com/office/drawing/2014/main" xmlns="" id="{D1BCDD2B-4CEE-4BC2-AEFC-93C43FD67DDC}"/>
              </a:ext>
            </a:extLst>
          </p:cNvPr>
          <p:cNvGraphicFramePr>
            <a:graphicFrameLocks noGrp="1"/>
          </p:cNvGraphicFramePr>
          <p:nvPr>
            <p:extLst>
              <p:ext uri="{D42A27DB-BD31-4B8C-83A1-F6EECF244321}">
                <p14:modId xmlns:p14="http://schemas.microsoft.com/office/powerpoint/2010/main" val="1030571659"/>
              </p:ext>
            </p:extLst>
          </p:nvPr>
        </p:nvGraphicFramePr>
        <p:xfrm>
          <a:off x="430314" y="2243727"/>
          <a:ext cx="11460028" cy="4211133"/>
        </p:xfrm>
        <a:graphic>
          <a:graphicData uri="http://schemas.openxmlformats.org/drawingml/2006/table">
            <a:tbl>
              <a:tblPr/>
              <a:tblGrid>
                <a:gridCol w="2867061">
                  <a:extLst>
                    <a:ext uri="{9D8B030D-6E8A-4147-A177-3AD203B41FA5}">
                      <a16:colId xmlns:a16="http://schemas.microsoft.com/office/drawing/2014/main" xmlns="" val="3335916655"/>
                    </a:ext>
                  </a:extLst>
                </a:gridCol>
                <a:gridCol w="2242716">
                  <a:extLst>
                    <a:ext uri="{9D8B030D-6E8A-4147-A177-3AD203B41FA5}">
                      <a16:colId xmlns:a16="http://schemas.microsoft.com/office/drawing/2014/main" xmlns="" val="1087958437"/>
                    </a:ext>
                  </a:extLst>
                </a:gridCol>
                <a:gridCol w="3926805">
                  <a:extLst>
                    <a:ext uri="{9D8B030D-6E8A-4147-A177-3AD203B41FA5}">
                      <a16:colId xmlns:a16="http://schemas.microsoft.com/office/drawing/2014/main" xmlns="" val="3455479907"/>
                    </a:ext>
                  </a:extLst>
                </a:gridCol>
                <a:gridCol w="2423446">
                  <a:extLst>
                    <a:ext uri="{9D8B030D-6E8A-4147-A177-3AD203B41FA5}">
                      <a16:colId xmlns:a16="http://schemas.microsoft.com/office/drawing/2014/main" xmlns="" val="388506526"/>
                    </a:ext>
                  </a:extLst>
                </a:gridCol>
              </a:tblGrid>
              <a:tr h="644974">
                <a:tc>
                  <a:txBody>
                    <a:bodyPr/>
                    <a:lstStyle/>
                    <a:p>
                      <a:pPr algn="ctr"/>
                      <a:r>
                        <a:rPr lang="ro-RO" sz="1800" b="1" dirty="0">
                          <a:effectLst/>
                          <a:latin typeface="Calibri" panose="020F0502020204030204" pitchFamily="34" charset="0"/>
                        </a:rPr>
                        <a:t>Capitol/Subcapitol Norma existentă</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Aspecte eliminate</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Aspecte modificate/nou introduse</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Observații/Argumente</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1150006506"/>
                  </a:ext>
                </a:extLst>
              </a:tr>
              <a:tr h="1361809">
                <a:tc>
                  <a:txBody>
                    <a:bodyPr/>
                    <a:lstStyle/>
                    <a:p>
                      <a:r>
                        <a:rPr lang="ro-RO" sz="1800" b="1" kern="1200" dirty="0">
                          <a:solidFill>
                            <a:schemeClr val="tx1"/>
                          </a:solidFill>
                          <a:effectLst/>
                          <a:latin typeface="Calibri" panose="020F0502020204030204" pitchFamily="34" charset="0"/>
                          <a:ea typeface="+mn-ea"/>
                          <a:cs typeface="+mn-cs"/>
                        </a:rPr>
                        <a:t> 2.1 Definirea produselor lemnoase pe picior</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ro-RO" sz="1800" b="1" kern="1200" dirty="0">
                          <a:solidFill>
                            <a:schemeClr val="tx1"/>
                          </a:solidFill>
                          <a:effectLst/>
                          <a:latin typeface="Calibri" panose="020F0502020204030204" pitchFamily="34" charset="0"/>
                          <a:ea typeface="+mn-ea"/>
                          <a:cs typeface="+mn-cs"/>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ro-RO" sz="1800" b="1" kern="1200" dirty="0">
                          <a:solidFill>
                            <a:schemeClr val="tx1"/>
                          </a:solidFill>
                          <a:effectLst/>
                          <a:latin typeface="Calibri" panose="020F0502020204030204" pitchFamily="34" charset="0"/>
                          <a:ea typeface="+mn-ea"/>
                          <a:cs typeface="+mn-cs"/>
                        </a:rPr>
                        <a:t>Clarificarea și armonizarea definiției tipurilor de produse: principale, accidentale, igienă;</a:t>
                      </a:r>
                    </a:p>
                    <a:p>
                      <a:r>
                        <a:rPr lang="ro-RO" sz="1800" b="1" kern="1200" dirty="0">
                          <a:solidFill>
                            <a:schemeClr val="tx1"/>
                          </a:solidFill>
                          <a:effectLst/>
                          <a:latin typeface="Calibri" panose="020F0502020204030204" pitchFamily="34" charset="0"/>
                          <a:ea typeface="+mn-ea"/>
                          <a:cs typeface="+mn-cs"/>
                        </a:rPr>
                        <a:t>Reintroducerea tipului de produse lemnoase extraordinare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ro-RO" sz="1800" b="1" kern="1200" dirty="0">
                          <a:solidFill>
                            <a:schemeClr val="tx1"/>
                          </a:solidFill>
                          <a:effectLst/>
                          <a:latin typeface="Calibri" panose="020F0502020204030204" pitchFamily="34" charset="0"/>
                          <a:ea typeface="+mn-ea"/>
                          <a:cs typeface="+mn-cs"/>
                        </a:rPr>
                        <a:t>Clarificare și armonizare cu prevederile legale și alte proceduri</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3932095865"/>
                  </a:ext>
                </a:extLst>
              </a:tr>
              <a:tr h="2178894">
                <a:tc>
                  <a:txBody>
                    <a:bodyPr/>
                    <a:lstStyle/>
                    <a:p>
                      <a:r>
                        <a:rPr lang="ro-RO" sz="1800" b="1" kern="1200" dirty="0">
                          <a:solidFill>
                            <a:schemeClr val="tx1"/>
                          </a:solidFill>
                          <a:effectLst/>
                          <a:latin typeface="Calibri" panose="020F0502020204030204" pitchFamily="34" charset="0"/>
                          <a:ea typeface="+mn-ea"/>
                          <a:cs typeface="+mn-cs"/>
                        </a:rPr>
                        <a:t>2.4 Delimitarea arboretelor </a:t>
                      </a:r>
                      <a:r>
                        <a:rPr lang="pt-BR" sz="1800" b="1" kern="1200" dirty="0">
                          <a:solidFill>
                            <a:schemeClr val="tx1"/>
                          </a:solidFill>
                          <a:effectLst/>
                          <a:latin typeface="Calibri" panose="020F0502020204030204" pitchFamily="34" charset="0"/>
                          <a:ea typeface="+mn-ea"/>
                          <a:cs typeface="+mn-cs"/>
                        </a:rPr>
                        <a:t>în care se execută lucrări de evaluare a volumului de lemn destinat valorificării</a:t>
                      </a:r>
                      <a:endParaRPr lang="ro-RO" sz="1800" b="1" kern="1200" dirty="0">
                        <a:solidFill>
                          <a:schemeClr val="tx1"/>
                        </a:solidFill>
                        <a:effectLst/>
                        <a:latin typeface="Calibri" panose="020F0502020204030204" pitchFamily="34" charset="0"/>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ro-RO" sz="1800" b="1" kern="1200" dirty="0">
                          <a:solidFill>
                            <a:schemeClr val="tx1"/>
                          </a:solidFill>
                          <a:effectLst/>
                          <a:latin typeface="Calibri" panose="020F0502020204030204" pitchFamily="34" charset="0"/>
                          <a:ea typeface="+mn-ea"/>
                          <a:cs typeface="+mn-cs"/>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ro-RO" sz="1800" b="1" kern="1200" dirty="0">
                          <a:solidFill>
                            <a:schemeClr val="tx1"/>
                          </a:solidFill>
                          <a:effectLst/>
                          <a:latin typeface="Calibri" panose="020F0502020204030204" pitchFamily="34" charset="0"/>
                          <a:ea typeface="+mn-ea"/>
                          <a:cs typeface="+mn-cs"/>
                        </a:rPr>
                        <a:t>Actualizarea metodelor și instrumentelor (GPS, drone) privind ridicarea în plan a parchetelor care nu se suprapus peste unități amenajistice întregi, stabilirea coordonatelor platformelor primare, respectiv determinarea distanțelor de scos-apropiat.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ro-RO" sz="1800" b="1" kern="1200" dirty="0">
                          <a:solidFill>
                            <a:schemeClr val="tx1"/>
                          </a:solidFill>
                          <a:effectLst/>
                          <a:latin typeface="Calibri" panose="020F0502020204030204" pitchFamily="34" charset="0"/>
                          <a:ea typeface="+mn-ea"/>
                          <a:cs typeface="+mn-cs"/>
                        </a:rPr>
                        <a:t>Necesitatea alinierii la metodele și ansamblu de instrumente și echipamente existent în prezent.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1500008923"/>
                  </a:ext>
                </a:extLst>
              </a:tr>
            </a:tbl>
          </a:graphicData>
        </a:graphic>
      </p:graphicFrame>
      <p:sp>
        <p:nvSpPr>
          <p:cNvPr id="6" name="Rectangle 1">
            <a:extLst>
              <a:ext uri="{FF2B5EF4-FFF2-40B4-BE49-F238E27FC236}">
                <a16:creationId xmlns:a16="http://schemas.microsoft.com/office/drawing/2014/main" xmlns="" id="{C4FE5B0C-BADA-4585-B0ED-F6E67BD0D616}"/>
              </a:ext>
            </a:extLst>
          </p:cNvPr>
          <p:cNvSpPr>
            <a:spLocks noChangeArrowheads="1"/>
          </p:cNvSpPr>
          <p:nvPr/>
        </p:nvSpPr>
        <p:spPr bwMode="auto">
          <a:xfrm>
            <a:off x="3071813" y="3458634"/>
            <a:ext cx="631325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o-RO" altLang="ro-RO" sz="1800" b="0" i="0" u="none" strike="noStrike" cap="none" normalizeH="0" baseline="0">
                <a:ln>
                  <a:noFill/>
                </a:ln>
                <a:solidFill>
                  <a:schemeClr val="tx1"/>
                </a:solidFill>
                <a:effectLst/>
                <a:latin typeface="Arial" panose="020B0604020202020204" pitchFamily="34" charset="0"/>
              </a:rPr>
              <a:t/>
            </a:r>
            <a:br>
              <a:rPr kumimoji="0" lang="ro-RO" altLang="ro-RO" sz="1800" b="0" i="0" u="none" strike="noStrike" cap="none" normalizeH="0" baseline="0">
                <a:ln>
                  <a:noFill/>
                </a:ln>
                <a:solidFill>
                  <a:schemeClr val="tx1"/>
                </a:solidFill>
                <a:effectLst/>
                <a:latin typeface="Arial" panose="020B0604020202020204" pitchFamily="34" charset="0"/>
              </a:rPr>
            </a:br>
            <a:endParaRPr kumimoji="0" lang="ro-RO" altLang="ro-RO" sz="1800" b="0" i="0" u="none" strike="noStrike" cap="none" normalizeH="0" baseline="0">
              <a:ln>
                <a:noFill/>
              </a:ln>
              <a:solidFill>
                <a:schemeClr val="tx1"/>
              </a:solidFill>
              <a:effectLst/>
              <a:latin typeface="Arial" panose="020B0604020202020204" pitchFamily="34" charset="0"/>
            </a:endParaRPr>
          </a:p>
        </p:txBody>
      </p:sp>
      <p:sp>
        <p:nvSpPr>
          <p:cNvPr id="7" name="TextBox 6">
            <a:extLst>
              <a:ext uri="{FF2B5EF4-FFF2-40B4-BE49-F238E27FC236}">
                <a16:creationId xmlns:a16="http://schemas.microsoft.com/office/drawing/2014/main" xmlns="" id="{80442D42-C58E-4568-B54B-2FD3D9745F36}"/>
              </a:ext>
            </a:extLst>
          </p:cNvPr>
          <p:cNvSpPr txBox="1"/>
          <p:nvPr/>
        </p:nvSpPr>
        <p:spPr>
          <a:xfrm>
            <a:off x="1097280" y="1747397"/>
            <a:ext cx="10469409" cy="430887"/>
          </a:xfrm>
          <a:prstGeom prst="rect">
            <a:avLst/>
          </a:prstGeom>
          <a:noFill/>
        </p:spPr>
        <p:txBody>
          <a:bodyPr wrap="square" rtlCol="0">
            <a:spAutoFit/>
          </a:bodyPr>
          <a:lstStyle/>
          <a:p>
            <a:r>
              <a:rPr lang="ro-RO" sz="2200" b="1" dirty="0"/>
              <a:t>4</a:t>
            </a:r>
            <a:r>
              <a:rPr lang="en-US" sz="2200" b="1" dirty="0"/>
              <a:t>. ASPECTE CARE </a:t>
            </a:r>
            <a:r>
              <a:rPr lang="ro-RO" sz="2200" b="1" dirty="0"/>
              <a:t>AU </a:t>
            </a:r>
            <a:r>
              <a:rPr lang="en-US" sz="2200" b="1" dirty="0"/>
              <a:t>STA</a:t>
            </a:r>
            <a:r>
              <a:rPr lang="ro-RO" sz="2200" b="1" dirty="0"/>
              <a:t>T</a:t>
            </a:r>
            <a:r>
              <a:rPr lang="en-US" sz="2200" b="1" dirty="0"/>
              <a:t> LA BAZA ELABOR</a:t>
            </a:r>
            <a:r>
              <a:rPr lang="ro-RO" sz="2200" b="1" dirty="0"/>
              <a:t>Ă</a:t>
            </a:r>
            <a:r>
              <a:rPr lang="en-US" sz="2200" b="1" dirty="0"/>
              <a:t>RII PROCEDURII </a:t>
            </a:r>
            <a:r>
              <a:rPr lang="ro-RO" sz="2200" b="1" dirty="0"/>
              <a:t> SIMPLIFICATE </a:t>
            </a:r>
            <a:r>
              <a:rPr lang="en-US" sz="2200" b="1" dirty="0"/>
              <a:t> </a:t>
            </a:r>
          </a:p>
        </p:txBody>
      </p:sp>
    </p:spTree>
    <p:extLst>
      <p:ext uri="{BB962C8B-B14F-4D97-AF65-F5344CB8AC3E}">
        <p14:creationId xmlns:p14="http://schemas.microsoft.com/office/powerpoint/2010/main" val="8313502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AAFA68F-A67C-462C-8B9E-2D30D4B4095E}"/>
              </a:ext>
            </a:extLst>
          </p:cNvPr>
          <p:cNvSpPr>
            <a:spLocks noGrp="1"/>
          </p:cNvSpPr>
          <p:nvPr>
            <p:ph type="ctrTitle"/>
          </p:nvPr>
        </p:nvSpPr>
        <p:spPr>
          <a:xfrm>
            <a:off x="1524000" y="1122363"/>
            <a:ext cx="9144000" cy="612169"/>
          </a:xfrm>
        </p:spPr>
        <p:txBody>
          <a:bodyPr>
            <a:normAutofit fontScale="90000"/>
          </a:bodyPr>
          <a:lstStyle/>
          <a:p>
            <a:endParaRPr lang="en-US" dirty="0"/>
          </a:p>
        </p:txBody>
      </p:sp>
      <p:pic>
        <p:nvPicPr>
          <p:cNvPr id="4" name="Picture 3" descr="Imagini pentru sigla fondul social european">
            <a:extLst>
              <a:ext uri="{FF2B5EF4-FFF2-40B4-BE49-F238E27FC236}">
                <a16:creationId xmlns:a16="http://schemas.microsoft.com/office/drawing/2014/main" xmlns="" id="{899E0957-79FE-40BE-A0BD-6A8F36584C39}"/>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1658" y="319177"/>
            <a:ext cx="11265031" cy="1664898"/>
          </a:xfrm>
          <a:prstGeom prst="rect">
            <a:avLst/>
          </a:prstGeom>
          <a:noFill/>
          <a:ln>
            <a:noFill/>
          </a:ln>
        </p:spPr>
      </p:pic>
      <p:graphicFrame>
        <p:nvGraphicFramePr>
          <p:cNvPr id="3" name="Table 2">
            <a:extLst>
              <a:ext uri="{FF2B5EF4-FFF2-40B4-BE49-F238E27FC236}">
                <a16:creationId xmlns:a16="http://schemas.microsoft.com/office/drawing/2014/main" xmlns="" id="{D1BCDD2B-4CEE-4BC2-AEFC-93C43FD67DDC}"/>
              </a:ext>
            </a:extLst>
          </p:cNvPr>
          <p:cNvGraphicFramePr>
            <a:graphicFrameLocks noGrp="1"/>
          </p:cNvGraphicFramePr>
          <p:nvPr/>
        </p:nvGraphicFramePr>
        <p:xfrm>
          <a:off x="430314" y="1890927"/>
          <a:ext cx="11460028" cy="4211134"/>
        </p:xfrm>
        <a:graphic>
          <a:graphicData uri="http://schemas.openxmlformats.org/drawingml/2006/table">
            <a:tbl>
              <a:tblPr/>
              <a:tblGrid>
                <a:gridCol w="2867061">
                  <a:extLst>
                    <a:ext uri="{9D8B030D-6E8A-4147-A177-3AD203B41FA5}">
                      <a16:colId xmlns:a16="http://schemas.microsoft.com/office/drawing/2014/main" xmlns="" val="3335916655"/>
                    </a:ext>
                  </a:extLst>
                </a:gridCol>
                <a:gridCol w="2242716">
                  <a:extLst>
                    <a:ext uri="{9D8B030D-6E8A-4147-A177-3AD203B41FA5}">
                      <a16:colId xmlns:a16="http://schemas.microsoft.com/office/drawing/2014/main" xmlns="" val="1087958437"/>
                    </a:ext>
                  </a:extLst>
                </a:gridCol>
                <a:gridCol w="3926805">
                  <a:extLst>
                    <a:ext uri="{9D8B030D-6E8A-4147-A177-3AD203B41FA5}">
                      <a16:colId xmlns:a16="http://schemas.microsoft.com/office/drawing/2014/main" xmlns="" val="3455479907"/>
                    </a:ext>
                  </a:extLst>
                </a:gridCol>
                <a:gridCol w="2423446">
                  <a:extLst>
                    <a:ext uri="{9D8B030D-6E8A-4147-A177-3AD203B41FA5}">
                      <a16:colId xmlns:a16="http://schemas.microsoft.com/office/drawing/2014/main" xmlns="" val="388506526"/>
                    </a:ext>
                  </a:extLst>
                </a:gridCol>
              </a:tblGrid>
              <a:tr h="644974">
                <a:tc>
                  <a:txBody>
                    <a:bodyPr/>
                    <a:lstStyle/>
                    <a:p>
                      <a:pPr algn="ctr"/>
                      <a:r>
                        <a:rPr lang="ro-RO" sz="1800" b="1" dirty="0">
                          <a:effectLst/>
                          <a:latin typeface="Calibri" panose="020F0502020204030204" pitchFamily="34" charset="0"/>
                        </a:rPr>
                        <a:t>Capitol/Subcapitol Norma existentă</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Aspecte eliminate</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Aspecte modificate/nou introduse</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a:r>
                        <a:rPr lang="ro-RO" sz="1800" b="1" dirty="0">
                          <a:effectLst/>
                          <a:latin typeface="Calibri" panose="020F0502020204030204" pitchFamily="34" charset="0"/>
                        </a:rPr>
                        <a:t>Observații/Argumente</a:t>
                      </a:r>
                      <a:endParaRPr lang="ro-RO" sz="1800" dirty="0">
                        <a:effectLst/>
                        <a:latin typeface="Calibri" panose="020F050202020403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1150006506"/>
                  </a:ext>
                </a:extLst>
              </a:tr>
              <a:tr h="1361809">
                <a:tc>
                  <a:txBody>
                    <a:bodyPr/>
                    <a:lstStyle/>
                    <a:p>
                      <a:r>
                        <a:rPr lang="ro-RO" sz="1800" b="1" kern="1200" dirty="0">
                          <a:solidFill>
                            <a:schemeClr val="tx1"/>
                          </a:solidFill>
                          <a:effectLst/>
                          <a:latin typeface="Calibri" panose="020F0502020204030204" pitchFamily="34" charset="0"/>
                          <a:ea typeface="+mn-ea"/>
                          <a:cs typeface="+mn-cs"/>
                        </a:rPr>
                        <a:t>3.1 Marcarea arborilor</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ro-RO" sz="1800" b="1" kern="1200" dirty="0">
                          <a:solidFill>
                            <a:schemeClr val="tx1"/>
                          </a:solidFill>
                          <a:effectLst/>
                          <a:latin typeface="Calibri" panose="020F0502020204030204" pitchFamily="34" charset="0"/>
                          <a:ea typeface="+mn-ea"/>
                          <a:cs typeface="+mn-cs"/>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marL="285750" indent="-285750">
                        <a:buFontTx/>
                        <a:buChar char="-"/>
                      </a:pPr>
                      <a:r>
                        <a:rPr lang="ro-RO" sz="1800" b="1" kern="1200" dirty="0">
                          <a:solidFill>
                            <a:schemeClr val="tx1"/>
                          </a:solidFill>
                          <a:effectLst/>
                          <a:latin typeface="Calibri" panose="020F0502020204030204" pitchFamily="34" charset="0"/>
                          <a:ea typeface="+mn-ea"/>
                          <a:cs typeface="+mn-cs"/>
                        </a:rPr>
                        <a:t>Introducerea de criterii clare privind alegerea arborilor de extras în cazul produselor accidentale și de igienă;</a:t>
                      </a:r>
                    </a:p>
                    <a:p>
                      <a:pPr marL="285750" indent="-285750">
                        <a:buFontTx/>
                        <a:buChar char="-"/>
                      </a:pPr>
                      <a:r>
                        <a:rPr lang="ro-RO" sz="1800" b="1" kern="1200" dirty="0">
                          <a:solidFill>
                            <a:schemeClr val="tx1"/>
                          </a:solidFill>
                          <a:effectLst/>
                          <a:latin typeface="Calibri" panose="020F0502020204030204" pitchFamily="34" charset="0"/>
                          <a:ea typeface="+mn-ea"/>
                          <a:cs typeface="+mn-cs"/>
                        </a:rPr>
                        <a:t>Posibilități de atribuire a numărului de ordine prin utilizarea de plăcuțe cu numere curente particularizate sau coduri de bare, cipuri cu identificare RFID sau similare;</a:t>
                      </a:r>
                    </a:p>
                    <a:p>
                      <a:pPr marL="285750" indent="-285750">
                        <a:buFontTx/>
                        <a:buChar char="-"/>
                      </a:pPr>
                      <a:r>
                        <a:rPr lang="ro-RO" sz="1800" b="1" kern="1200" dirty="0">
                          <a:solidFill>
                            <a:schemeClr val="tx1"/>
                          </a:solidFill>
                          <a:effectLst/>
                          <a:latin typeface="Calibri" panose="020F0502020204030204" pitchFamily="34" charset="0"/>
                          <a:ea typeface="+mn-ea"/>
                          <a:cs typeface="+mn-cs"/>
                        </a:rPr>
                        <a:t>Clarificarea situațiilor care se pot excepta de la aplicarea mărcii;</a:t>
                      </a:r>
                    </a:p>
                    <a:p>
                      <a:pPr marL="285750" indent="-285750">
                        <a:buFontTx/>
                        <a:buChar char="-"/>
                      </a:pPr>
                      <a:r>
                        <a:rPr lang="ro-RO" sz="1800" b="1" kern="1200" dirty="0">
                          <a:solidFill>
                            <a:schemeClr val="tx1"/>
                          </a:solidFill>
                          <a:effectLst/>
                          <a:latin typeface="Calibri" panose="020F0502020204030204" pitchFamily="34" charset="0"/>
                          <a:ea typeface="+mn-ea"/>
                          <a:cs typeface="+mn-cs"/>
                        </a:rPr>
                        <a:t>Introducerea excepției de aplicare a mărcii în cazul primei rărituri nevalorificabile;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r>
                        <a:rPr lang="ro-RO" sz="1800" b="1" kern="1200" dirty="0">
                          <a:solidFill>
                            <a:schemeClr val="tx1"/>
                          </a:solidFill>
                          <a:effectLst/>
                          <a:latin typeface="Calibri" panose="020F0502020204030204" pitchFamily="34" charset="0"/>
                          <a:ea typeface="+mn-ea"/>
                          <a:cs typeface="+mn-cs"/>
                        </a:rPr>
                        <a:t>Interpretarea diferită a criteriilor de alegere a arborilor de extras în cazul produselor accidentale și de igienă, care condu adeseori la abuzuri;</a:t>
                      </a:r>
                    </a:p>
                    <a:p>
                      <a:endParaRPr lang="ro-RO" sz="1800" b="1" kern="1200" dirty="0">
                        <a:solidFill>
                          <a:schemeClr val="tx1"/>
                        </a:solidFill>
                        <a:effectLst/>
                        <a:latin typeface="Calibri" panose="020F0502020204030204" pitchFamily="34" charset="0"/>
                        <a:ea typeface="+mn-ea"/>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3932095865"/>
                  </a:ext>
                </a:extLst>
              </a:tr>
            </a:tbl>
          </a:graphicData>
        </a:graphic>
      </p:graphicFrame>
      <p:sp>
        <p:nvSpPr>
          <p:cNvPr id="6" name="Rectangle 1">
            <a:extLst>
              <a:ext uri="{FF2B5EF4-FFF2-40B4-BE49-F238E27FC236}">
                <a16:creationId xmlns:a16="http://schemas.microsoft.com/office/drawing/2014/main" xmlns="" id="{C4FE5B0C-BADA-4585-B0ED-F6E67BD0D616}"/>
              </a:ext>
            </a:extLst>
          </p:cNvPr>
          <p:cNvSpPr>
            <a:spLocks noChangeArrowheads="1"/>
          </p:cNvSpPr>
          <p:nvPr/>
        </p:nvSpPr>
        <p:spPr bwMode="auto">
          <a:xfrm>
            <a:off x="3071813" y="3458634"/>
            <a:ext cx="631325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o-RO" altLang="ro-RO" sz="1800" b="0" i="0" u="none" strike="noStrike" cap="none" normalizeH="0" baseline="0">
                <a:ln>
                  <a:noFill/>
                </a:ln>
                <a:solidFill>
                  <a:schemeClr val="tx1"/>
                </a:solidFill>
                <a:effectLst/>
                <a:latin typeface="Arial" panose="020B0604020202020204" pitchFamily="34" charset="0"/>
              </a:rPr>
              <a:t/>
            </a:r>
            <a:br>
              <a:rPr kumimoji="0" lang="ro-RO" altLang="ro-RO" sz="1800" b="0" i="0" u="none" strike="noStrike" cap="none" normalizeH="0" baseline="0">
                <a:ln>
                  <a:noFill/>
                </a:ln>
                <a:solidFill>
                  <a:schemeClr val="tx1"/>
                </a:solidFill>
                <a:effectLst/>
                <a:latin typeface="Arial" panose="020B0604020202020204" pitchFamily="34" charset="0"/>
              </a:rPr>
            </a:br>
            <a:endParaRPr kumimoji="0" lang="ro-RO" altLang="ro-RO"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48174958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Gallery</Template>
  <TotalTime>7520</TotalTime>
  <Words>1470</Words>
  <Application>Microsoft Macintosh PowerPoint</Application>
  <PresentationFormat>Custom</PresentationFormat>
  <Paragraphs>145</Paragraphs>
  <Slides>16</Slides>
  <Notes>8</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Kalium.</dc:title>
  <dc:creator>Mejakita Dev</dc:creator>
  <cp:lastModifiedBy>Popa Ionel</cp:lastModifiedBy>
  <cp:revision>428</cp:revision>
  <cp:lastPrinted>2018-07-14T08:03:41Z</cp:lastPrinted>
  <dcterms:created xsi:type="dcterms:W3CDTF">2018-05-13T00:15:53Z</dcterms:created>
  <dcterms:modified xsi:type="dcterms:W3CDTF">2021-06-22T04:00:33Z</dcterms:modified>
</cp:coreProperties>
</file>