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78" r:id="rId2"/>
    <p:sldId id="272" r:id="rId3"/>
    <p:sldId id="257" r:id="rId4"/>
    <p:sldId id="268" r:id="rId5"/>
    <p:sldId id="277" r:id="rId6"/>
    <p:sldId id="269" r:id="rId7"/>
    <p:sldId id="275" r:id="rId8"/>
    <p:sldId id="273" r:id="rId9"/>
    <p:sldId id="256" r:id="rId10"/>
    <p:sldId id="259" r:id="rId11"/>
    <p:sldId id="270" r:id="rId12"/>
    <p:sldId id="276" r:id="rId13"/>
    <p:sldId id="279" r:id="rId14"/>
    <p:sldId id="258" r:id="rId15"/>
    <p:sldId id="261" r:id="rId16"/>
    <p:sldId id="262" r:id="rId17"/>
    <p:sldId id="264" r:id="rId18"/>
    <p:sldId id="265" r:id="rId19"/>
    <p:sldId id="266" r:id="rId20"/>
  </p:sldIdLst>
  <p:sldSz cx="12192000" cy="6858000"/>
  <p:notesSz cx="6858000" cy="9144000"/>
  <p:defaultTextStyle>
    <a:defPPr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5FBA"/>
    <a:srgbClr val="F3CF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12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75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arme\Documents\POIM\Mehedinti\PM10%20NO2%20zi%20profil%20lunar%20saptamanal%20%20zilnic_MH-1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arme\Documents\POIM\Mehedinti\PM10%20NO2%20zi%20profil%20lunar%20saptamanal%20%20zilnic_MH-1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POIM\Mehedinti\PM10%20NO2%20zi%20profil%20lunar%20saptamanal%20%20zilnic_MH-1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000"/>
              <a:t>Evoluția PM10 anual</a:t>
            </a:r>
            <a:r>
              <a:rPr lang="ro-RO" sz="1000"/>
              <a:t> raportat la VL, PSE și PIE</a:t>
            </a:r>
            <a:endParaRPr lang="en-US" sz="1000"/>
          </a:p>
        </c:rich>
      </c:tx>
      <c:overlay val="0"/>
      <c:spPr>
        <a:noFill/>
        <a:ln w="25400">
          <a:noFill/>
        </a:ln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'PM10 DATE ZILNICE medii anuale'!$C$7</c:f>
              <c:strCache>
                <c:ptCount val="1"/>
                <c:pt idx="0">
                  <c:v>media anuala</c:v>
                </c:pt>
              </c:strCache>
            </c:strRef>
          </c:tx>
          <c:spPr>
            <a:solidFill>
              <a:srgbClr val="5B9BD5"/>
            </a:solidFill>
            <a:ln w="25400">
              <a:noFill/>
            </a:ln>
          </c:spPr>
          <c:invertIfNegative val="0"/>
          <c:cat>
            <c:numRef>
              <c:f>'PM10 DATE ZILNICE medii anuale'!$B$8:$B$13</c:f>
              <c:numCache>
                <c:formatCode>General</c:formatCode>
                <c:ptCount val="6"/>
                <c:pt idx="0">
                  <c:v>2020</c:v>
                </c:pt>
                <c:pt idx="1">
                  <c:v>2019</c:v>
                </c:pt>
                <c:pt idx="2">
                  <c:v>2018</c:v>
                </c:pt>
                <c:pt idx="3">
                  <c:v>2017</c:v>
                </c:pt>
                <c:pt idx="4">
                  <c:v>2016</c:v>
                </c:pt>
                <c:pt idx="5">
                  <c:v>2015</c:v>
                </c:pt>
              </c:numCache>
            </c:numRef>
          </c:cat>
          <c:val>
            <c:numRef>
              <c:f>'PM10 DATE ZILNICE medii anuale'!$C$8:$C$13</c:f>
              <c:numCache>
                <c:formatCode>#,##0.00</c:formatCode>
                <c:ptCount val="6"/>
                <c:pt idx="0">
                  <c:v>25.78021276595744</c:v>
                </c:pt>
                <c:pt idx="1">
                  <c:v>30.002177914110423</c:v>
                </c:pt>
                <c:pt idx="2">
                  <c:v>23.396068376068357</c:v>
                </c:pt>
                <c:pt idx="3">
                  <c:v>26.703175675675684</c:v>
                </c:pt>
                <c:pt idx="4">
                  <c:v>26.455149501661129</c:v>
                </c:pt>
                <c:pt idx="5">
                  <c:v>29.78494623655914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2E-4F54-8475-FDD0CF4F0B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13271807"/>
        <c:axId val="1"/>
      </c:barChart>
      <c:lineChart>
        <c:grouping val="standard"/>
        <c:varyColors val="0"/>
        <c:ser>
          <c:idx val="1"/>
          <c:order val="1"/>
          <c:tx>
            <c:strRef>
              <c:f>'PM10 DATE ZILNICE medii anuale'!$D$7</c:f>
              <c:strCache>
                <c:ptCount val="1"/>
                <c:pt idx="0">
                  <c:v>VL an</c:v>
                </c:pt>
              </c:strCache>
            </c:strRef>
          </c:tx>
          <c:marker>
            <c:symbol val="none"/>
          </c:marker>
          <c:cat>
            <c:numRef>
              <c:f>'PM10 DATE ZILNICE medii anuale'!$B$8:$B$13</c:f>
              <c:numCache>
                <c:formatCode>General</c:formatCode>
                <c:ptCount val="6"/>
                <c:pt idx="0">
                  <c:v>2020</c:v>
                </c:pt>
                <c:pt idx="1">
                  <c:v>2019</c:v>
                </c:pt>
                <c:pt idx="2">
                  <c:v>2018</c:v>
                </c:pt>
                <c:pt idx="3">
                  <c:v>2017</c:v>
                </c:pt>
                <c:pt idx="4">
                  <c:v>2016</c:v>
                </c:pt>
                <c:pt idx="5">
                  <c:v>2015</c:v>
                </c:pt>
              </c:numCache>
            </c:numRef>
          </c:cat>
          <c:val>
            <c:numRef>
              <c:f>'PM10 DATE ZILNICE medii anuale'!$D$8:$D$13</c:f>
              <c:numCache>
                <c:formatCode>General</c:formatCode>
                <c:ptCount val="6"/>
                <c:pt idx="0">
                  <c:v>40</c:v>
                </c:pt>
                <c:pt idx="1">
                  <c:v>40</c:v>
                </c:pt>
                <c:pt idx="2">
                  <c:v>40</c:v>
                </c:pt>
                <c:pt idx="3">
                  <c:v>40</c:v>
                </c:pt>
                <c:pt idx="4">
                  <c:v>40</c:v>
                </c:pt>
                <c:pt idx="5">
                  <c:v>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E2E-4F54-8475-FDD0CF4F0B44}"/>
            </c:ext>
          </c:extLst>
        </c:ser>
        <c:ser>
          <c:idx val="2"/>
          <c:order val="2"/>
          <c:tx>
            <c:strRef>
              <c:f>'PM10 DATE ZILNICE medii anuale'!$E$7</c:f>
              <c:strCache>
                <c:ptCount val="1"/>
                <c:pt idx="0">
                  <c:v>PSE</c:v>
                </c:pt>
              </c:strCache>
            </c:strRef>
          </c:tx>
          <c:marker>
            <c:symbol val="none"/>
          </c:marker>
          <c:cat>
            <c:numRef>
              <c:f>'PM10 DATE ZILNICE medii anuale'!$B$8:$B$13</c:f>
              <c:numCache>
                <c:formatCode>General</c:formatCode>
                <c:ptCount val="6"/>
                <c:pt idx="0">
                  <c:v>2020</c:v>
                </c:pt>
                <c:pt idx="1">
                  <c:v>2019</c:v>
                </c:pt>
                <c:pt idx="2">
                  <c:v>2018</c:v>
                </c:pt>
                <c:pt idx="3">
                  <c:v>2017</c:v>
                </c:pt>
                <c:pt idx="4">
                  <c:v>2016</c:v>
                </c:pt>
                <c:pt idx="5">
                  <c:v>2015</c:v>
                </c:pt>
              </c:numCache>
            </c:numRef>
          </c:cat>
          <c:val>
            <c:numRef>
              <c:f>'PM10 DATE ZILNICE medii anuale'!$E$8:$E$13</c:f>
              <c:numCache>
                <c:formatCode>General</c:formatCode>
                <c:ptCount val="6"/>
                <c:pt idx="0">
                  <c:v>28</c:v>
                </c:pt>
                <c:pt idx="1">
                  <c:v>28</c:v>
                </c:pt>
                <c:pt idx="2">
                  <c:v>28</c:v>
                </c:pt>
                <c:pt idx="3">
                  <c:v>28</c:v>
                </c:pt>
                <c:pt idx="4">
                  <c:v>28</c:v>
                </c:pt>
                <c:pt idx="5">
                  <c:v>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E2E-4F54-8475-FDD0CF4F0B44}"/>
            </c:ext>
          </c:extLst>
        </c:ser>
        <c:ser>
          <c:idx val="3"/>
          <c:order val="3"/>
          <c:tx>
            <c:strRef>
              <c:f>'PM10 DATE ZILNICE medii anuale'!$F$7</c:f>
              <c:strCache>
                <c:ptCount val="1"/>
                <c:pt idx="0">
                  <c:v>PIE</c:v>
                </c:pt>
              </c:strCache>
            </c:strRef>
          </c:tx>
          <c:marker>
            <c:symbol val="none"/>
          </c:marker>
          <c:cat>
            <c:numRef>
              <c:f>'PM10 DATE ZILNICE medii anuale'!$B$8:$B$13</c:f>
              <c:numCache>
                <c:formatCode>General</c:formatCode>
                <c:ptCount val="6"/>
                <c:pt idx="0">
                  <c:v>2020</c:v>
                </c:pt>
                <c:pt idx="1">
                  <c:v>2019</c:v>
                </c:pt>
                <c:pt idx="2">
                  <c:v>2018</c:v>
                </c:pt>
                <c:pt idx="3">
                  <c:v>2017</c:v>
                </c:pt>
                <c:pt idx="4">
                  <c:v>2016</c:v>
                </c:pt>
                <c:pt idx="5">
                  <c:v>2015</c:v>
                </c:pt>
              </c:numCache>
            </c:numRef>
          </c:cat>
          <c:val>
            <c:numRef>
              <c:f>'PM10 DATE ZILNICE medii anuale'!$F$8:$F$13</c:f>
              <c:numCache>
                <c:formatCode>General</c:formatCode>
                <c:ptCount val="6"/>
                <c:pt idx="0">
                  <c:v>20</c:v>
                </c:pt>
                <c:pt idx="1">
                  <c:v>20</c:v>
                </c:pt>
                <c:pt idx="2">
                  <c:v>20</c:v>
                </c:pt>
                <c:pt idx="3">
                  <c:v>20</c:v>
                </c:pt>
                <c:pt idx="4">
                  <c:v>20</c:v>
                </c:pt>
                <c:pt idx="5">
                  <c:v>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E2E-4F54-8475-FDD0CF4F0B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13271807"/>
        <c:axId val="1"/>
      </c:lineChart>
      <c:catAx>
        <c:axId val="2013271807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ln w="6350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3271807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overlay val="0"/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o-RO" sz="1000"/>
              <a:t>Evoluție PM10 zilnic raportat</a:t>
            </a:r>
            <a:r>
              <a:rPr lang="ro-RO" sz="1000" baseline="0"/>
              <a:t> la </a:t>
            </a:r>
            <a:r>
              <a:rPr lang="ro-RO" sz="1000"/>
              <a:t>VL și PSE</a:t>
            </a:r>
          </a:p>
        </c:rich>
      </c:tx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5.2565926963496309E-2"/>
          <c:y val="0.14337057319727364"/>
          <c:w val="0.83998806651768942"/>
          <c:h val="0.619920622165147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'PM10 DATE ZILNICE medii anuale'!$C$14</c:f>
              <c:strCache>
                <c:ptCount val="1"/>
                <c:pt idx="0">
                  <c:v>nr. zile &gt;50</c:v>
                </c:pt>
              </c:strCache>
            </c:strRef>
          </c:tx>
          <c:spPr>
            <a:solidFill>
              <a:srgbClr val="5B9BD5"/>
            </a:solidFill>
            <a:ln w="25400">
              <a:noFill/>
            </a:ln>
          </c:spPr>
          <c:invertIfNegative val="0"/>
          <c:cat>
            <c:numRef>
              <c:f>'PM10 DATE ZILNICE medii anuale'!$B$15:$B$20</c:f>
              <c:numCache>
                <c:formatCode>General</c:formatCode>
                <c:ptCount val="6"/>
                <c:pt idx="0">
                  <c:v>2020</c:v>
                </c:pt>
                <c:pt idx="1">
                  <c:v>2019</c:v>
                </c:pt>
                <c:pt idx="2">
                  <c:v>2018</c:v>
                </c:pt>
                <c:pt idx="3">
                  <c:v>2017</c:v>
                </c:pt>
                <c:pt idx="4">
                  <c:v>2016</c:v>
                </c:pt>
                <c:pt idx="5">
                  <c:v>2015</c:v>
                </c:pt>
              </c:numCache>
            </c:numRef>
          </c:cat>
          <c:val>
            <c:numRef>
              <c:f>'PM10 DATE ZILNICE medii anuale'!$C$15:$C$20</c:f>
              <c:numCache>
                <c:formatCode>General</c:formatCode>
                <c:ptCount val="6"/>
                <c:pt idx="0">
                  <c:v>4</c:v>
                </c:pt>
                <c:pt idx="1">
                  <c:v>10</c:v>
                </c:pt>
                <c:pt idx="2">
                  <c:v>14</c:v>
                </c:pt>
                <c:pt idx="3">
                  <c:v>26</c:v>
                </c:pt>
                <c:pt idx="4">
                  <c:v>10</c:v>
                </c:pt>
                <c:pt idx="5">
                  <c:v>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85-46A9-B064-CA1287C67FFA}"/>
            </c:ext>
          </c:extLst>
        </c:ser>
        <c:ser>
          <c:idx val="2"/>
          <c:order val="2"/>
          <c:tx>
            <c:strRef>
              <c:f>'PM10 DATE ZILNICE medii anuale'!$E$14</c:f>
              <c:strCache>
                <c:ptCount val="1"/>
                <c:pt idx="0">
                  <c:v>nr. zile &gt;35</c:v>
                </c:pt>
              </c:strCache>
            </c:strRef>
          </c:tx>
          <c:spPr>
            <a:solidFill>
              <a:srgbClr val="A5A5A5"/>
            </a:solidFill>
            <a:ln w="25400">
              <a:noFill/>
            </a:ln>
          </c:spPr>
          <c:invertIfNegative val="0"/>
          <c:cat>
            <c:numRef>
              <c:f>'PM10 DATE ZILNICE medii anuale'!$B$15:$B$20</c:f>
              <c:numCache>
                <c:formatCode>General</c:formatCode>
                <c:ptCount val="6"/>
                <c:pt idx="0">
                  <c:v>2020</c:v>
                </c:pt>
                <c:pt idx="1">
                  <c:v>2019</c:v>
                </c:pt>
                <c:pt idx="2">
                  <c:v>2018</c:v>
                </c:pt>
                <c:pt idx="3">
                  <c:v>2017</c:v>
                </c:pt>
                <c:pt idx="4">
                  <c:v>2016</c:v>
                </c:pt>
                <c:pt idx="5">
                  <c:v>2015</c:v>
                </c:pt>
              </c:numCache>
            </c:numRef>
          </c:cat>
          <c:val>
            <c:numRef>
              <c:f>'PM10 DATE ZILNICE medii anuale'!$E$15:$E$20</c:f>
              <c:numCache>
                <c:formatCode>General</c:formatCode>
                <c:ptCount val="6"/>
                <c:pt idx="0">
                  <c:v>20</c:v>
                </c:pt>
                <c:pt idx="1">
                  <c:v>102</c:v>
                </c:pt>
                <c:pt idx="2">
                  <c:v>56</c:v>
                </c:pt>
                <c:pt idx="3">
                  <c:v>62</c:v>
                </c:pt>
                <c:pt idx="4">
                  <c:v>75</c:v>
                </c:pt>
                <c:pt idx="5">
                  <c:v>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285-46A9-B064-CA1287C67F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18688751"/>
        <c:axId val="1"/>
      </c:barChart>
      <c:lineChart>
        <c:grouping val="standard"/>
        <c:varyColors val="0"/>
        <c:ser>
          <c:idx val="1"/>
          <c:order val="1"/>
          <c:tx>
            <c:strRef>
              <c:f>'PM10 DATE ZILNICE medii anuale'!$D$14</c:f>
              <c:strCache>
                <c:ptCount val="1"/>
                <c:pt idx="0">
                  <c:v>VL 24 ore</c:v>
                </c:pt>
              </c:strCache>
            </c:strRef>
          </c:tx>
          <c:spPr>
            <a:ln w="28575" cap="rnd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'PM10 DATE ZILNICE medii anuale'!$B$15:$B$20</c:f>
              <c:numCache>
                <c:formatCode>General</c:formatCode>
                <c:ptCount val="6"/>
                <c:pt idx="0">
                  <c:v>2020</c:v>
                </c:pt>
                <c:pt idx="1">
                  <c:v>2019</c:v>
                </c:pt>
                <c:pt idx="2">
                  <c:v>2018</c:v>
                </c:pt>
                <c:pt idx="3">
                  <c:v>2017</c:v>
                </c:pt>
                <c:pt idx="4">
                  <c:v>2016</c:v>
                </c:pt>
                <c:pt idx="5">
                  <c:v>2015</c:v>
                </c:pt>
              </c:numCache>
            </c:numRef>
          </c:cat>
          <c:val>
            <c:numRef>
              <c:f>'PM10 DATE ZILNICE medii anuale'!$D$15:$D$20</c:f>
              <c:numCache>
                <c:formatCode>General</c:formatCode>
                <c:ptCount val="6"/>
                <c:pt idx="0">
                  <c:v>50</c:v>
                </c:pt>
                <c:pt idx="1">
                  <c:v>50</c:v>
                </c:pt>
                <c:pt idx="2">
                  <c:v>50</c:v>
                </c:pt>
                <c:pt idx="3">
                  <c:v>50</c:v>
                </c:pt>
                <c:pt idx="4">
                  <c:v>50</c:v>
                </c:pt>
                <c:pt idx="5">
                  <c:v>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285-46A9-B064-CA1287C67FFA}"/>
            </c:ext>
          </c:extLst>
        </c:ser>
        <c:ser>
          <c:idx val="3"/>
          <c:order val="3"/>
          <c:tx>
            <c:strRef>
              <c:f>'PM10 DATE ZILNICE medii anuale'!$F$14</c:f>
              <c:strCache>
                <c:ptCount val="1"/>
                <c:pt idx="0">
                  <c:v>PSE 24 ore</c:v>
                </c:pt>
              </c:strCache>
            </c:strRef>
          </c:tx>
          <c:spPr>
            <a:ln w="28575" cap="rnd">
              <a:solidFill>
                <a:schemeClr val="bg1">
                  <a:lumMod val="6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'PM10 DATE ZILNICE medii anuale'!$B$15:$B$20</c:f>
              <c:numCache>
                <c:formatCode>General</c:formatCode>
                <c:ptCount val="6"/>
                <c:pt idx="0">
                  <c:v>2020</c:v>
                </c:pt>
                <c:pt idx="1">
                  <c:v>2019</c:v>
                </c:pt>
                <c:pt idx="2">
                  <c:v>2018</c:v>
                </c:pt>
                <c:pt idx="3">
                  <c:v>2017</c:v>
                </c:pt>
                <c:pt idx="4">
                  <c:v>2016</c:v>
                </c:pt>
                <c:pt idx="5">
                  <c:v>2015</c:v>
                </c:pt>
              </c:numCache>
            </c:numRef>
          </c:cat>
          <c:val>
            <c:numRef>
              <c:f>'PM10 DATE ZILNICE medii anuale'!$F$15:$F$20</c:f>
              <c:numCache>
                <c:formatCode>General</c:formatCode>
                <c:ptCount val="6"/>
                <c:pt idx="0">
                  <c:v>35</c:v>
                </c:pt>
                <c:pt idx="1">
                  <c:v>35</c:v>
                </c:pt>
                <c:pt idx="2">
                  <c:v>35</c:v>
                </c:pt>
                <c:pt idx="3">
                  <c:v>35</c:v>
                </c:pt>
                <c:pt idx="4">
                  <c:v>35</c:v>
                </c:pt>
                <c:pt idx="5">
                  <c:v>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285-46A9-B064-CA1287C67F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18688751"/>
        <c:axId val="1"/>
      </c:lineChart>
      <c:catAx>
        <c:axId val="1918688751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110"/>
          <c:min val="0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18688751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3.3487448561644491E-2"/>
          <c:y val="0.84884998729289596"/>
          <c:w val="0.88728581340546697"/>
          <c:h val="0.12337252082817066"/>
        </c:manualLayout>
      </c:layout>
      <c:overlay val="0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o-RO" sz="1400" b="0" i="0" baseline="0">
                <a:effectLst/>
              </a:rPr>
              <a:t>MH-1</a:t>
            </a:r>
            <a:endParaRPr lang="en-US" sz="1400">
              <a:effectLst/>
            </a:endParaRPr>
          </a:p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o-RO" sz="1400" b="0" i="0" baseline="0">
                <a:effectLst/>
              </a:rPr>
              <a:t>PM10 - gravimetrie</a:t>
            </a:r>
            <a:endParaRPr lang="en-US" sz="1400">
              <a:effectLst/>
            </a:endParaRPr>
          </a:p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o-RO" sz="1400" b="0" i="0" baseline="0">
                <a:effectLst/>
              </a:rPr>
              <a:t>Profil lunar 2014 – 2020</a:t>
            </a:r>
            <a:endParaRPr lang="en-US" sz="1400">
              <a:effectLst/>
            </a:endParaRPr>
          </a:p>
        </c:rich>
      </c:tx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6.6100626451420272E-2"/>
          <c:y val="0.23740020591641897"/>
          <c:w val="0.91489258952214614"/>
          <c:h val="0.47844408636406477"/>
        </c:manualLayout>
      </c:layout>
      <c:lineChart>
        <c:grouping val="standard"/>
        <c:varyColors val="0"/>
        <c:ser>
          <c:idx val="0"/>
          <c:order val="0"/>
          <c:tx>
            <c:strRef>
              <c:f>'PM10 LUNAR'!$I$379</c:f>
              <c:strCache>
                <c:ptCount val="1"/>
                <c:pt idx="0">
                  <c:v>2020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'PM10 LUNAR'!$H$410:$H$421</c:f>
              <c:strCache>
                <c:ptCount val="12"/>
                <c:pt idx="0">
                  <c:v>Ianuarie</c:v>
                </c:pt>
                <c:pt idx="1">
                  <c:v>Februarie</c:v>
                </c:pt>
                <c:pt idx="2">
                  <c:v>Martie</c:v>
                </c:pt>
                <c:pt idx="3">
                  <c:v>Aprilie</c:v>
                </c:pt>
                <c:pt idx="4">
                  <c:v>Mai</c:v>
                </c:pt>
                <c:pt idx="5">
                  <c:v>Iunie</c:v>
                </c:pt>
                <c:pt idx="6">
                  <c:v>Iulie</c:v>
                </c:pt>
                <c:pt idx="7">
                  <c:v>August</c:v>
                </c:pt>
                <c:pt idx="8">
                  <c:v>Septembrie</c:v>
                </c:pt>
                <c:pt idx="9">
                  <c:v>Octombrie</c:v>
                </c:pt>
                <c:pt idx="10">
                  <c:v>Noiembrie</c:v>
                </c:pt>
                <c:pt idx="11">
                  <c:v>Decembrie</c:v>
                </c:pt>
              </c:strCache>
            </c:strRef>
          </c:cat>
          <c:val>
            <c:numRef>
              <c:f>'PM10 LUNAR'!$I$410:$I$421</c:f>
              <c:numCache>
                <c:formatCode>General</c:formatCode>
                <c:ptCount val="12"/>
                <c:pt idx="0">
                  <c:v>2.8964516129032258</c:v>
                </c:pt>
                <c:pt idx="1">
                  <c:v>19.771428571428572</c:v>
                </c:pt>
                <c:pt idx="2">
                  <c:v>16.530769230769231</c:v>
                </c:pt>
                <c:pt idx="3">
                  <c:v>18.5</c:v>
                </c:pt>
                <c:pt idx="4">
                  <c:v>10.260869565217391</c:v>
                </c:pt>
                <c:pt idx="5">
                  <c:v>11.589230769230769</c:v>
                </c:pt>
                <c:pt idx="6">
                  <c:v>12.2</c:v>
                </c:pt>
                <c:pt idx="7">
                  <c:v>12.950000000000001</c:v>
                </c:pt>
                <c:pt idx="9">
                  <c:v>19.828461538461543</c:v>
                </c:pt>
                <c:pt idx="10">
                  <c:v>27.116666666666671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F8A-440F-B61E-15A227CC86FD}"/>
            </c:ext>
          </c:extLst>
        </c:ser>
        <c:ser>
          <c:idx val="1"/>
          <c:order val="1"/>
          <c:tx>
            <c:strRef>
              <c:f>'PM10 LUNAR'!$J$379</c:f>
              <c:strCache>
                <c:ptCount val="1"/>
                <c:pt idx="0">
                  <c:v>2019</c:v>
                </c:pt>
              </c:strCache>
            </c:strRef>
          </c:tx>
          <c:spPr>
            <a:ln w="28575" cap="rnd">
              <a:solidFill>
                <a:srgbClr val="C00000"/>
              </a:solidFill>
              <a:prstDash val="sysDot"/>
              <a:round/>
            </a:ln>
            <a:effectLst/>
          </c:spPr>
          <c:marker>
            <c:symbol val="none"/>
          </c:marker>
          <c:cat>
            <c:strRef>
              <c:f>'PM10 LUNAR'!$H$410:$H$421</c:f>
              <c:strCache>
                <c:ptCount val="12"/>
                <c:pt idx="0">
                  <c:v>Ianuarie</c:v>
                </c:pt>
                <c:pt idx="1">
                  <c:v>Februarie</c:v>
                </c:pt>
                <c:pt idx="2">
                  <c:v>Martie</c:v>
                </c:pt>
                <c:pt idx="3">
                  <c:v>Aprilie</c:v>
                </c:pt>
                <c:pt idx="4">
                  <c:v>Mai</c:v>
                </c:pt>
                <c:pt idx="5">
                  <c:v>Iunie</c:v>
                </c:pt>
                <c:pt idx="6">
                  <c:v>Iulie</c:v>
                </c:pt>
                <c:pt idx="7">
                  <c:v>August</c:v>
                </c:pt>
                <c:pt idx="8">
                  <c:v>Septembrie</c:v>
                </c:pt>
                <c:pt idx="9">
                  <c:v>Octombrie</c:v>
                </c:pt>
                <c:pt idx="10">
                  <c:v>Noiembrie</c:v>
                </c:pt>
                <c:pt idx="11">
                  <c:v>Decembrie</c:v>
                </c:pt>
              </c:strCache>
            </c:strRef>
          </c:cat>
          <c:val>
            <c:numRef>
              <c:f>'PM10 LUNAR'!$J$410:$J$421</c:f>
              <c:numCache>
                <c:formatCode>General</c:formatCode>
                <c:ptCount val="12"/>
                <c:pt idx="0">
                  <c:v>36.816129032258061</c:v>
                </c:pt>
                <c:pt idx="1">
                  <c:v>32.035714285714285</c:v>
                </c:pt>
                <c:pt idx="2">
                  <c:v>28.643225806451614</c:v>
                </c:pt>
                <c:pt idx="3">
                  <c:v>25.426315789473687</c:v>
                </c:pt>
                <c:pt idx="4">
                  <c:v>15.880416666666667</c:v>
                </c:pt>
                <c:pt idx="5">
                  <c:v>22.317666666666661</c:v>
                </c:pt>
                <c:pt idx="6">
                  <c:v>20.627586206896552</c:v>
                </c:pt>
                <c:pt idx="7">
                  <c:v>31.28266666666666</c:v>
                </c:pt>
                <c:pt idx="8">
                  <c:v>32.228846153846163</c:v>
                </c:pt>
                <c:pt idx="9">
                  <c:v>34.288148148148146</c:v>
                </c:pt>
                <c:pt idx="10">
                  <c:v>38.253571428571433</c:v>
                </c:pt>
                <c:pt idx="11">
                  <c:v>41.269565217391303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F8A-440F-B61E-15A227CC86FD}"/>
            </c:ext>
          </c:extLst>
        </c:ser>
        <c:ser>
          <c:idx val="2"/>
          <c:order val="2"/>
          <c:tx>
            <c:strRef>
              <c:f>'PM10 LUNAR'!$K$379</c:f>
              <c:strCache>
                <c:ptCount val="1"/>
                <c:pt idx="0">
                  <c:v>2018</c:v>
                </c:pt>
              </c:strCache>
            </c:strRef>
          </c:tx>
          <c:spPr>
            <a:ln w="28575" cap="rnd">
              <a:solidFill>
                <a:schemeClr val="accent2"/>
              </a:solidFill>
              <a:prstDash val="sysDot"/>
              <a:round/>
            </a:ln>
            <a:effectLst/>
          </c:spPr>
          <c:marker>
            <c:symbol val="none"/>
          </c:marker>
          <c:cat>
            <c:strRef>
              <c:f>'PM10 LUNAR'!$H$410:$H$421</c:f>
              <c:strCache>
                <c:ptCount val="12"/>
                <c:pt idx="0">
                  <c:v>Ianuarie</c:v>
                </c:pt>
                <c:pt idx="1">
                  <c:v>Februarie</c:v>
                </c:pt>
                <c:pt idx="2">
                  <c:v>Martie</c:v>
                </c:pt>
                <c:pt idx="3">
                  <c:v>Aprilie</c:v>
                </c:pt>
                <c:pt idx="4">
                  <c:v>Mai</c:v>
                </c:pt>
                <c:pt idx="5">
                  <c:v>Iunie</c:v>
                </c:pt>
                <c:pt idx="6">
                  <c:v>Iulie</c:v>
                </c:pt>
                <c:pt idx="7">
                  <c:v>August</c:v>
                </c:pt>
                <c:pt idx="8">
                  <c:v>Septembrie</c:v>
                </c:pt>
                <c:pt idx="9">
                  <c:v>Octombrie</c:v>
                </c:pt>
                <c:pt idx="10">
                  <c:v>Noiembrie</c:v>
                </c:pt>
                <c:pt idx="11">
                  <c:v>Decembrie</c:v>
                </c:pt>
              </c:strCache>
            </c:strRef>
          </c:cat>
          <c:val>
            <c:numRef>
              <c:f>'PM10 LUNAR'!$K$410:$K$421</c:f>
              <c:numCache>
                <c:formatCode>General</c:formatCode>
                <c:ptCount val="12"/>
                <c:pt idx="0">
                  <c:v>34.308461538461536</c:v>
                </c:pt>
                <c:pt idx="1">
                  <c:v>30.462962962962965</c:v>
                </c:pt>
                <c:pt idx="2">
                  <c:v>32.180645161290329</c:v>
                </c:pt>
                <c:pt idx="3">
                  <c:v>26.906896551724142</c:v>
                </c:pt>
                <c:pt idx="4">
                  <c:v>16.893548387096779</c:v>
                </c:pt>
                <c:pt idx="5">
                  <c:v>17.437999999999999</c:v>
                </c:pt>
                <c:pt idx="6">
                  <c:v>14.429032258064515</c:v>
                </c:pt>
                <c:pt idx="7">
                  <c:v>13.799999999999995</c:v>
                </c:pt>
                <c:pt idx="8">
                  <c:v>14.419999999999998</c:v>
                </c:pt>
                <c:pt idx="9">
                  <c:v>24.425806451612903</c:v>
                </c:pt>
                <c:pt idx="10">
                  <c:v>29.954999999999995</c:v>
                </c:pt>
                <c:pt idx="11">
                  <c:v>28.920400000000004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F8A-440F-B61E-15A227CC86FD}"/>
            </c:ext>
          </c:extLst>
        </c:ser>
        <c:ser>
          <c:idx val="3"/>
          <c:order val="3"/>
          <c:tx>
            <c:strRef>
              <c:f>'PM10 LUNAR'!$L$379</c:f>
              <c:strCache>
                <c:ptCount val="1"/>
                <c:pt idx="0">
                  <c:v>2017</c:v>
                </c:pt>
              </c:strCache>
            </c:strRef>
          </c:tx>
          <c:spPr>
            <a:ln w="28575" cap="rnd">
              <a:solidFill>
                <a:schemeClr val="accent1"/>
              </a:solidFill>
              <a:prstDash val="sysDot"/>
              <a:round/>
            </a:ln>
            <a:effectLst/>
          </c:spPr>
          <c:marker>
            <c:symbol val="none"/>
          </c:marker>
          <c:cat>
            <c:strRef>
              <c:f>'PM10 LUNAR'!$H$410:$H$421</c:f>
              <c:strCache>
                <c:ptCount val="12"/>
                <c:pt idx="0">
                  <c:v>Ianuarie</c:v>
                </c:pt>
                <c:pt idx="1">
                  <c:v>Februarie</c:v>
                </c:pt>
                <c:pt idx="2">
                  <c:v>Martie</c:v>
                </c:pt>
                <c:pt idx="3">
                  <c:v>Aprilie</c:v>
                </c:pt>
                <c:pt idx="4">
                  <c:v>Mai</c:v>
                </c:pt>
                <c:pt idx="5">
                  <c:v>Iunie</c:v>
                </c:pt>
                <c:pt idx="6">
                  <c:v>Iulie</c:v>
                </c:pt>
                <c:pt idx="7">
                  <c:v>August</c:v>
                </c:pt>
                <c:pt idx="8">
                  <c:v>Septembrie</c:v>
                </c:pt>
                <c:pt idx="9">
                  <c:v>Octombrie</c:v>
                </c:pt>
                <c:pt idx="10">
                  <c:v>Noiembrie</c:v>
                </c:pt>
                <c:pt idx="11">
                  <c:v>Decembrie</c:v>
                </c:pt>
              </c:strCache>
            </c:strRef>
          </c:cat>
          <c:val>
            <c:numRef>
              <c:f>'PM10 LUNAR'!$L$410:$L$421</c:f>
              <c:numCache>
                <c:formatCode>General</c:formatCode>
                <c:ptCount val="12"/>
                <c:pt idx="0">
                  <c:v>44.196400000000004</c:v>
                </c:pt>
                <c:pt idx="1">
                  <c:v>65.061904761904756</c:v>
                </c:pt>
                <c:pt idx="2">
                  <c:v>41.42307692307692</c:v>
                </c:pt>
                <c:pt idx="3">
                  <c:v>20.015384615384612</c:v>
                </c:pt>
                <c:pt idx="4">
                  <c:v>18.400000000000002</c:v>
                </c:pt>
                <c:pt idx="5">
                  <c:v>19.470833333333335</c:v>
                </c:pt>
                <c:pt idx="6">
                  <c:v>14.819999999999999</c:v>
                </c:pt>
                <c:pt idx="7">
                  <c:v>17.183870967741935</c:v>
                </c:pt>
                <c:pt idx="8">
                  <c:v>17.767857142857146</c:v>
                </c:pt>
                <c:pt idx="9">
                  <c:v>22.242857142857144</c:v>
                </c:pt>
                <c:pt idx="10">
                  <c:v>27.506842105263164</c:v>
                </c:pt>
                <c:pt idx="11">
                  <c:v>22.466666666666669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F8A-440F-B61E-15A227CC86FD}"/>
            </c:ext>
          </c:extLst>
        </c:ser>
        <c:ser>
          <c:idx val="4"/>
          <c:order val="4"/>
          <c:tx>
            <c:strRef>
              <c:f>'PM10 LUNAR'!$M$379</c:f>
              <c:strCache>
                <c:ptCount val="1"/>
                <c:pt idx="0">
                  <c:v>2016</c:v>
                </c:pt>
              </c:strCache>
            </c:strRef>
          </c:tx>
          <c:spPr>
            <a:ln w="28575" cap="rnd">
              <a:solidFill>
                <a:schemeClr val="accent6">
                  <a:lumMod val="75000"/>
                </a:schemeClr>
              </a:solidFill>
              <a:prstDash val="sysDot"/>
              <a:round/>
            </a:ln>
            <a:effectLst/>
          </c:spPr>
          <c:marker>
            <c:symbol val="none"/>
          </c:marker>
          <c:cat>
            <c:strRef>
              <c:f>'PM10 LUNAR'!$H$410:$H$421</c:f>
              <c:strCache>
                <c:ptCount val="12"/>
                <c:pt idx="0">
                  <c:v>Ianuarie</c:v>
                </c:pt>
                <c:pt idx="1">
                  <c:v>Februarie</c:v>
                </c:pt>
                <c:pt idx="2">
                  <c:v>Martie</c:v>
                </c:pt>
                <c:pt idx="3">
                  <c:v>Aprilie</c:v>
                </c:pt>
                <c:pt idx="4">
                  <c:v>Mai</c:v>
                </c:pt>
                <c:pt idx="5">
                  <c:v>Iunie</c:v>
                </c:pt>
                <c:pt idx="6">
                  <c:v>Iulie</c:v>
                </c:pt>
                <c:pt idx="7">
                  <c:v>August</c:v>
                </c:pt>
                <c:pt idx="8">
                  <c:v>Septembrie</c:v>
                </c:pt>
                <c:pt idx="9">
                  <c:v>Octombrie</c:v>
                </c:pt>
                <c:pt idx="10">
                  <c:v>Noiembrie</c:v>
                </c:pt>
                <c:pt idx="11">
                  <c:v>Decembrie</c:v>
                </c:pt>
              </c:strCache>
            </c:strRef>
          </c:cat>
          <c:val>
            <c:numRef>
              <c:f>'PM10 LUNAR'!$M$410:$M$421</c:f>
              <c:numCache>
                <c:formatCode>General</c:formatCode>
                <c:ptCount val="12"/>
                <c:pt idx="0">
                  <c:v>48.545454545454547</c:v>
                </c:pt>
                <c:pt idx="1">
                  <c:v>37.769230769230766</c:v>
                </c:pt>
                <c:pt idx="2">
                  <c:v>29.206896551724139</c:v>
                </c:pt>
                <c:pt idx="3">
                  <c:v>12.458333333333334</c:v>
                </c:pt>
                <c:pt idx="4">
                  <c:v>22.458333333333332</c:v>
                </c:pt>
                <c:pt idx="5">
                  <c:v>24.916666666666668</c:v>
                </c:pt>
                <c:pt idx="7">
                  <c:v>16.346153846153847</c:v>
                </c:pt>
                <c:pt idx="8">
                  <c:v>17.321428571428573</c:v>
                </c:pt>
                <c:pt idx="9">
                  <c:v>32.370370370370374</c:v>
                </c:pt>
                <c:pt idx="10">
                  <c:v>37.875</c:v>
                </c:pt>
                <c:pt idx="11">
                  <c:v>36.379310344827587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0F8A-440F-B61E-15A227CC86FD}"/>
            </c:ext>
          </c:extLst>
        </c:ser>
        <c:ser>
          <c:idx val="5"/>
          <c:order val="5"/>
          <c:tx>
            <c:strRef>
              <c:f>'PM10 LUNAR'!$N$379</c:f>
              <c:strCache>
                <c:ptCount val="1"/>
                <c:pt idx="0">
                  <c:v>2015</c:v>
                </c:pt>
              </c:strCache>
            </c:strRef>
          </c:tx>
          <c:spPr>
            <a:ln w="28575" cap="rnd">
              <a:solidFill>
                <a:schemeClr val="accent1"/>
              </a:solidFill>
              <a:prstDash val="sysDot"/>
              <a:round/>
            </a:ln>
            <a:effectLst/>
          </c:spPr>
          <c:marker>
            <c:symbol val="none"/>
          </c:marker>
          <c:cat>
            <c:strRef>
              <c:f>'PM10 LUNAR'!$H$410:$H$421</c:f>
              <c:strCache>
                <c:ptCount val="12"/>
                <c:pt idx="0">
                  <c:v>Ianuarie</c:v>
                </c:pt>
                <c:pt idx="1">
                  <c:v>Februarie</c:v>
                </c:pt>
                <c:pt idx="2">
                  <c:v>Martie</c:v>
                </c:pt>
                <c:pt idx="3">
                  <c:v>Aprilie</c:v>
                </c:pt>
                <c:pt idx="4">
                  <c:v>Mai</c:v>
                </c:pt>
                <c:pt idx="5">
                  <c:v>Iunie</c:v>
                </c:pt>
                <c:pt idx="6">
                  <c:v>Iulie</c:v>
                </c:pt>
                <c:pt idx="7">
                  <c:v>August</c:v>
                </c:pt>
                <c:pt idx="8">
                  <c:v>Septembrie</c:v>
                </c:pt>
                <c:pt idx="9">
                  <c:v>Octombrie</c:v>
                </c:pt>
                <c:pt idx="10">
                  <c:v>Noiembrie</c:v>
                </c:pt>
                <c:pt idx="11">
                  <c:v>Decembrie</c:v>
                </c:pt>
              </c:strCache>
            </c:strRef>
          </c:cat>
          <c:val>
            <c:numRef>
              <c:f>'PM10 LUNAR'!$N$410:$N$421</c:f>
              <c:numCache>
                <c:formatCode>General</c:formatCode>
                <c:ptCount val="12"/>
                <c:pt idx="0">
                  <c:v>48.545454545454547</c:v>
                </c:pt>
                <c:pt idx="1">
                  <c:v>37.769230769230766</c:v>
                </c:pt>
                <c:pt idx="2">
                  <c:v>29.206896551724139</c:v>
                </c:pt>
                <c:pt idx="3">
                  <c:v>12.458333333333334</c:v>
                </c:pt>
                <c:pt idx="4">
                  <c:v>19.391304347826086</c:v>
                </c:pt>
                <c:pt idx="5">
                  <c:v>16.777777777777779</c:v>
                </c:pt>
                <c:pt idx="6">
                  <c:v>17.866666666666667</c:v>
                </c:pt>
                <c:pt idx="7">
                  <c:v>18.928571428571427</c:v>
                </c:pt>
                <c:pt idx="8">
                  <c:v>25.1</c:v>
                </c:pt>
                <c:pt idx="9">
                  <c:v>29.481481481481481</c:v>
                </c:pt>
                <c:pt idx="10">
                  <c:v>36.769230769230766</c:v>
                </c:pt>
                <c:pt idx="11">
                  <c:v>56.75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0F8A-440F-B61E-15A227CC86FD}"/>
            </c:ext>
          </c:extLst>
        </c:ser>
        <c:ser>
          <c:idx val="6"/>
          <c:order val="6"/>
          <c:tx>
            <c:strRef>
              <c:f>'PM10 LUNAR'!$O$379</c:f>
              <c:strCache>
                <c:ptCount val="1"/>
                <c:pt idx="0">
                  <c:v>2014</c:v>
                </c:pt>
              </c:strCache>
            </c:strRef>
          </c:tx>
          <c:spPr>
            <a:ln w="28575" cap="rnd">
              <a:solidFill>
                <a:srgbClr val="7030A0"/>
              </a:solidFill>
              <a:prstDash val="sysDot"/>
              <a:round/>
            </a:ln>
            <a:effectLst/>
          </c:spPr>
          <c:marker>
            <c:symbol val="none"/>
          </c:marker>
          <c:cat>
            <c:strRef>
              <c:f>'PM10 LUNAR'!$H$410:$H$421</c:f>
              <c:strCache>
                <c:ptCount val="12"/>
                <c:pt idx="0">
                  <c:v>Ianuarie</c:v>
                </c:pt>
                <c:pt idx="1">
                  <c:v>Februarie</c:v>
                </c:pt>
                <c:pt idx="2">
                  <c:v>Martie</c:v>
                </c:pt>
                <c:pt idx="3">
                  <c:v>Aprilie</c:v>
                </c:pt>
                <c:pt idx="4">
                  <c:v>Mai</c:v>
                </c:pt>
                <c:pt idx="5">
                  <c:v>Iunie</c:v>
                </c:pt>
                <c:pt idx="6">
                  <c:v>Iulie</c:v>
                </c:pt>
                <c:pt idx="7">
                  <c:v>August</c:v>
                </c:pt>
                <c:pt idx="8">
                  <c:v>Septembrie</c:v>
                </c:pt>
                <c:pt idx="9">
                  <c:v>Octombrie</c:v>
                </c:pt>
                <c:pt idx="10">
                  <c:v>Noiembrie</c:v>
                </c:pt>
                <c:pt idx="11">
                  <c:v>Decembrie</c:v>
                </c:pt>
              </c:strCache>
            </c:strRef>
          </c:cat>
          <c:val>
            <c:numRef>
              <c:f>'PM10 LUNAR'!$O$410:$O$421</c:f>
              <c:numCache>
                <c:formatCode>General</c:formatCode>
                <c:ptCount val="12"/>
                <c:pt idx="1">
                  <c:v>66</c:v>
                </c:pt>
                <c:pt idx="2">
                  <c:v>31.03448275862069</c:v>
                </c:pt>
                <c:pt idx="3">
                  <c:v>25.185185185185187</c:v>
                </c:pt>
                <c:pt idx="4">
                  <c:v>21.5</c:v>
                </c:pt>
                <c:pt idx="5">
                  <c:v>16.551724137931036</c:v>
                </c:pt>
                <c:pt idx="6">
                  <c:v>16.73076923076923</c:v>
                </c:pt>
                <c:pt idx="7">
                  <c:v>19.838709677419356</c:v>
                </c:pt>
                <c:pt idx="8">
                  <c:v>23.074074074074073</c:v>
                </c:pt>
                <c:pt idx="9">
                  <c:v>26.16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0F8A-440F-B61E-15A227CC86FD}"/>
            </c:ext>
          </c:extLst>
        </c:ser>
        <c:ser>
          <c:idx val="7"/>
          <c:order val="7"/>
          <c:tx>
            <c:strRef>
              <c:f>'PM10 LUNAR'!$P$379</c:f>
              <c:strCache>
                <c:ptCount val="1"/>
                <c:pt idx="0">
                  <c:v>MEDIA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'PM10 LUNAR'!$H$410:$H$421</c:f>
              <c:strCache>
                <c:ptCount val="12"/>
                <c:pt idx="0">
                  <c:v>Ianuarie</c:v>
                </c:pt>
                <c:pt idx="1">
                  <c:v>Februarie</c:v>
                </c:pt>
                <c:pt idx="2">
                  <c:v>Martie</c:v>
                </c:pt>
                <c:pt idx="3">
                  <c:v>Aprilie</c:v>
                </c:pt>
                <c:pt idx="4">
                  <c:v>Mai</c:v>
                </c:pt>
                <c:pt idx="5">
                  <c:v>Iunie</c:v>
                </c:pt>
                <c:pt idx="6">
                  <c:v>Iulie</c:v>
                </c:pt>
                <c:pt idx="7">
                  <c:v>August</c:v>
                </c:pt>
                <c:pt idx="8">
                  <c:v>Septembrie</c:v>
                </c:pt>
                <c:pt idx="9">
                  <c:v>Octombrie</c:v>
                </c:pt>
                <c:pt idx="10">
                  <c:v>Noiembrie</c:v>
                </c:pt>
                <c:pt idx="11">
                  <c:v>Decembrie</c:v>
                </c:pt>
              </c:strCache>
            </c:strRef>
          </c:cat>
          <c:val>
            <c:numRef>
              <c:f>'PM10 LUNAR'!$P$410:$P$421</c:f>
              <c:numCache>
                <c:formatCode>General</c:formatCode>
                <c:ptCount val="12"/>
                <c:pt idx="0">
                  <c:v>35.884725212421991</c:v>
                </c:pt>
                <c:pt idx="1">
                  <c:v>41.267210302924589</c:v>
                </c:pt>
                <c:pt idx="2">
                  <c:v>29.746570426236723</c:v>
                </c:pt>
                <c:pt idx="3">
                  <c:v>20.135778401204899</c:v>
                </c:pt>
                <c:pt idx="4">
                  <c:v>17.826353185734323</c:v>
                </c:pt>
                <c:pt idx="5">
                  <c:v>18.437414193086607</c:v>
                </c:pt>
                <c:pt idx="6">
                  <c:v>16.112342393732828</c:v>
                </c:pt>
                <c:pt idx="7">
                  <c:v>18.618567512364745</c:v>
                </c:pt>
                <c:pt idx="8">
                  <c:v>21.652034323700992</c:v>
                </c:pt>
                <c:pt idx="9">
                  <c:v>26.971017876133086</c:v>
                </c:pt>
                <c:pt idx="10">
                  <c:v>32.912718494955335</c:v>
                </c:pt>
                <c:pt idx="11">
                  <c:v>37.157188445777116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0F8A-440F-B61E-15A227CC86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11978064"/>
        <c:axId val="1"/>
      </c:lineChart>
      <c:catAx>
        <c:axId val="611978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197806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8.8028900144261554E-2"/>
          <c:y val="0.87169765771399055"/>
          <c:w val="0.85384380398257564"/>
          <c:h val="9.7326465635456619E-2"/>
        </c:manualLayout>
      </c:layout>
      <c:overlay val="0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896BC5-8A69-4038-80D9-C0EEE6BA6BEE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AC3BE8-1392-4385-A05D-A77D71BF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311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3DBF1-B344-4637-AE16-DC5095B72FA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724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1ED57-249A-4F85-9105-567CA9505585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7A041-C842-494C-8948-F6FCDD32FDF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985867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1ED57-249A-4F85-9105-567CA9505585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7A041-C842-494C-8948-F6FCDD32FDF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642710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1ED57-249A-4F85-9105-567CA9505585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7A041-C842-494C-8948-F6FCDD32FDF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202330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1ED57-249A-4F85-9105-567CA9505585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7A041-C842-494C-8948-F6FCDD32FDF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544563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1ED57-249A-4F85-9105-567CA9505585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7A041-C842-494C-8948-F6FCDD32FDF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717313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1ED57-249A-4F85-9105-567CA9505585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7A041-C842-494C-8948-F6FCDD32FDF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237711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1ED57-249A-4F85-9105-567CA9505585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7A041-C842-494C-8948-F6FCDD32FDF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013066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1ED57-249A-4F85-9105-567CA9505585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7A041-C842-494C-8948-F6FCDD32FDF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042974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1ED57-249A-4F85-9105-567CA9505585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7A041-C842-494C-8948-F6FCDD32FDF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199262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1ED57-249A-4F85-9105-567CA9505585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7A041-C842-494C-8948-F6FCDD32FDF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58587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o-R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1ED57-249A-4F85-9105-567CA9505585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7A041-C842-494C-8948-F6FCDD32FDF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828560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C1ED57-249A-4F85-9105-567CA9505585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E7A041-C842-494C-8948-F6FCDD32FDF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378930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o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4.png"/><Relationship Id="rId7" Type="http://schemas.openxmlformats.org/officeDocument/2006/relationships/image" Target="../media/image18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Relationship Id="rId9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cdr.eionet.europa.eu/ro/eu/aqd/e1b/envx3ht3g/" TargetMode="External"/><Relationship Id="rId2" Type="http://schemas.openxmlformats.org/officeDocument/2006/relationships/hyperlink" Target="http://www.calitate/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5021382"/>
              </p:ext>
            </p:extLst>
          </p:nvPr>
        </p:nvGraphicFramePr>
        <p:xfrm>
          <a:off x="725855" y="3689713"/>
          <a:ext cx="10845636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5425">
                  <a:extLst>
                    <a:ext uri="{9D8B030D-6E8A-4147-A177-3AD203B41FA5}">
                      <a16:colId xmlns:a16="http://schemas.microsoft.com/office/drawing/2014/main" val="913732662"/>
                    </a:ext>
                  </a:extLst>
                </a:gridCol>
                <a:gridCol w="3609490">
                  <a:extLst>
                    <a:ext uri="{9D8B030D-6E8A-4147-A177-3AD203B41FA5}">
                      <a16:colId xmlns:a16="http://schemas.microsoft.com/office/drawing/2014/main" val="2044489899"/>
                    </a:ext>
                  </a:extLst>
                </a:gridCol>
                <a:gridCol w="5440721">
                  <a:extLst>
                    <a:ext uri="{9D8B030D-6E8A-4147-A177-3AD203B41FA5}">
                      <a16:colId xmlns:a16="http://schemas.microsoft.com/office/drawing/2014/main" val="2848907714"/>
                    </a:ext>
                  </a:extLst>
                </a:gridCol>
              </a:tblGrid>
              <a:tr h="502712">
                <a:tc>
                  <a:txBody>
                    <a:bodyPr/>
                    <a:lstStyle/>
                    <a:p>
                      <a:pPr algn="ctr"/>
                      <a:r>
                        <a:rPr lang="ro-RO" sz="1600" dirty="0"/>
                        <a:t>REGIUNE	</a:t>
                      </a:r>
                    </a:p>
                    <a:p>
                      <a:pPr algn="ctr"/>
                      <a:endParaRPr lang="ro-R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1600" dirty="0"/>
                        <a:t>Județ sau Zonă/Municipiu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600" dirty="0"/>
                        <a:t>DESCRIERE ACHIZITII	</a:t>
                      </a:r>
                    </a:p>
                    <a:p>
                      <a:pPr algn="ctr" fontAlgn="ctr"/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12015302"/>
                  </a:ext>
                </a:extLst>
              </a:tr>
              <a:tr h="524522"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600" b="1" u="none" strike="noStrike" dirty="0">
                          <a:effectLst/>
                        </a:rPr>
                        <a:t>REGIUNEA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u="none" strike="noStrike" dirty="0">
                          <a:effectLst/>
                        </a:rPr>
                        <a:t>SUD-VEST OLTENIA</a:t>
                      </a:r>
                      <a:endParaRPr lang="ro-RO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GORJ</a:t>
                      </a:r>
                      <a:r>
                        <a:rPr lang="ro-RO" sz="1600" u="none" strike="noStrike" dirty="0">
                          <a:effectLst/>
                        </a:rPr>
                        <a:t>/</a:t>
                      </a:r>
                    </a:p>
                    <a:p>
                      <a:pPr algn="l" fontAlgn="ctr"/>
                      <a:r>
                        <a:rPr lang="en-US" sz="1600" u="none" strike="noStrike" dirty="0" err="1">
                          <a:effectLst/>
                        </a:rPr>
                        <a:t>Municipiul</a:t>
                      </a:r>
                      <a:r>
                        <a:rPr lang="en-US" sz="1600" u="none" strike="noStrike" dirty="0">
                          <a:effectLst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</a:rPr>
                        <a:t>Târgu</a:t>
                      </a:r>
                      <a:r>
                        <a:rPr lang="en-US" sz="1600" u="none" strike="noStrike" baseline="0" dirty="0">
                          <a:effectLst/>
                        </a:rPr>
                        <a:t>-Jiu</a:t>
                      </a:r>
                      <a:endParaRPr lang="ro-RO" sz="1600" b="1" i="0" u="none" strike="noStrike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600" u="none" strike="noStrike" dirty="0">
                          <a:effectLst/>
                        </a:rPr>
                        <a:t>Amplasare staţie de monitorizare (Trafic) </a:t>
                      </a:r>
                      <a:br>
                        <a:rPr lang="it-IT" sz="1600" u="none" strike="noStrike" dirty="0">
                          <a:effectLst/>
                        </a:rPr>
                      </a:br>
                      <a:r>
                        <a:rPr lang="it-IT" sz="1600" u="none" strike="noStrike" dirty="0">
                          <a:effectLst/>
                        </a:rPr>
                        <a:t>Instalare echipamente prelevare PM10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u="none" strike="noStrike" dirty="0">
                          <a:effectLst/>
                        </a:rPr>
                        <a:t>Instalare echipamente prelevare PM2.5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59296378"/>
                  </a:ext>
                </a:extLst>
              </a:tr>
              <a:tr h="519022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o-R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20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MEHEDINȚI</a:t>
                      </a:r>
                      <a:r>
                        <a:rPr lang="ro-RO" sz="20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</a:p>
                    <a:p>
                      <a:pPr marL="0" algn="l" defTabSz="914400" rtl="0" eaLnBrk="1" fontAlgn="ctr" latinLnBrk="0" hangingPunct="1"/>
                      <a:r>
                        <a:rPr lang="ro-RO" sz="20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Municipiul </a:t>
                      </a:r>
                      <a:r>
                        <a:rPr lang="en-US" sz="2000" b="1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Drobeta-Turnu</a:t>
                      </a:r>
                      <a:r>
                        <a:rPr lang="en-US" sz="20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Severin</a:t>
                      </a:r>
                      <a:endParaRPr lang="ro-RO" sz="20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DF5FB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it-IT" sz="20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Amplasare staţie de monitorizare (Trafic) </a:t>
                      </a:r>
                      <a:endParaRPr lang="ro-RO" sz="20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fontAlgn="ctr" latinLnBrk="0" hangingPunct="1"/>
                      <a:r>
                        <a:rPr lang="it-IT" sz="20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Instalare echipamente prelevare PM10</a:t>
                      </a:r>
                    </a:p>
                  </a:txBody>
                  <a:tcPr marL="0" marR="0" marT="0" marB="0" anchor="ctr">
                    <a:solidFill>
                      <a:srgbClr val="DF5F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3900910"/>
                  </a:ext>
                </a:extLst>
              </a:tr>
              <a:tr h="519022"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8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OLT</a:t>
                      </a:r>
                      <a:r>
                        <a:rPr lang="ro-RO" sz="18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/</a:t>
                      </a:r>
                    </a:p>
                    <a:p>
                      <a:pPr marL="0" algn="l" defTabSz="914400" rtl="0" eaLnBrk="1" fontAlgn="ctr" latinLnBrk="0" hangingPunct="1"/>
                      <a:r>
                        <a:rPr lang="en-US" sz="1800" b="0" u="none" strike="noStrike" kern="1200" dirty="0" err="1">
                          <a:solidFill>
                            <a:schemeClr val="tx1"/>
                          </a:solidFill>
                          <a:effectLst/>
                        </a:rPr>
                        <a:t>Municipiul</a:t>
                      </a:r>
                      <a:r>
                        <a:rPr lang="en-US" sz="18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 SLATINA</a:t>
                      </a:r>
                      <a:endParaRPr lang="ro-RO" sz="18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it-IT" sz="18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Amplasare staţie de monitorizare (Trafic) </a:t>
                      </a:r>
                      <a:endParaRPr lang="ro-RO" sz="1800" b="0" u="none" strike="noStrike" kern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algn="l" defTabSz="914400" rtl="0" eaLnBrk="1" fontAlgn="ctr" latinLnBrk="0" hangingPunct="1"/>
                      <a:r>
                        <a:rPr lang="it-IT" sz="18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Instalare echipamente prelevare PM</a:t>
                      </a:r>
                      <a:r>
                        <a:rPr lang="it-IT" sz="1800" b="0" u="none" strike="noStrike" kern="1200" baseline="-25000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it-IT" sz="1800" b="0" i="0" u="none" strike="noStrike" kern="1200" baseline="-250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9204314"/>
                  </a:ext>
                </a:extLst>
              </a:tr>
            </a:tbl>
          </a:graphicData>
        </a:graphic>
      </p:graphicFrame>
      <p:grpSp>
        <p:nvGrpSpPr>
          <p:cNvPr id="22" name="Group 21"/>
          <p:cNvGrpSpPr/>
          <p:nvPr/>
        </p:nvGrpSpPr>
        <p:grpSpPr>
          <a:xfrm>
            <a:off x="34229" y="0"/>
            <a:ext cx="12127291" cy="2298929"/>
            <a:chOff x="34229" y="0"/>
            <a:chExt cx="12127291" cy="2423512"/>
          </a:xfrm>
        </p:grpSpPr>
        <p:sp>
          <p:nvSpPr>
            <p:cNvPr id="7" name="Rectangle 6"/>
            <p:cNvSpPr/>
            <p:nvPr/>
          </p:nvSpPr>
          <p:spPr>
            <a:xfrm>
              <a:off x="205074" y="2113387"/>
              <a:ext cx="11887199" cy="310125"/>
            </a:xfrm>
            <a:prstGeom prst="rect">
              <a:avLst/>
            </a:prstGeom>
            <a:solidFill>
              <a:srgbClr val="C5E2FF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ro-RO" sz="1600" b="1" dirty="0">
                  <a:solidFill>
                    <a:schemeClr val="accent1">
                      <a:lumMod val="75000"/>
                    </a:schemeClr>
                  </a:solidFill>
                </a:rPr>
                <a:t>Proiectul </a:t>
              </a:r>
              <a:r>
                <a:rPr lang="en-US" sz="1600" b="1" dirty="0">
                  <a:solidFill>
                    <a:schemeClr val="accent1">
                      <a:lumMod val="75000"/>
                    </a:schemeClr>
                  </a:solidFill>
                </a:rPr>
                <a:t>“</a:t>
              </a:r>
              <a:r>
                <a:rPr lang="ro-RO" sz="1600" b="1" dirty="0">
                  <a:solidFill>
                    <a:schemeClr val="accent1">
                      <a:lumMod val="75000"/>
                    </a:schemeClr>
                  </a:solidFill>
                </a:rPr>
                <a:t>Îmbunătățirea Sistemului de Evaluare și Monitorizare a Calității Aerului la nivel național</a:t>
              </a:r>
              <a:r>
                <a:rPr lang="en-US" sz="1600" b="1" dirty="0">
                  <a:solidFill>
                    <a:schemeClr val="accent1">
                      <a:lumMod val="75000"/>
                    </a:schemeClr>
                  </a:solidFill>
                </a:rPr>
                <a:t>”</a:t>
              </a:r>
              <a:r>
                <a:rPr lang="ro-RO" sz="1600" b="1" dirty="0">
                  <a:solidFill>
                    <a:schemeClr val="accent1">
                      <a:lumMod val="75000"/>
                    </a:schemeClr>
                  </a:solidFill>
                </a:rPr>
                <a:t> Cod My SMIS</a:t>
              </a:r>
              <a:r>
                <a:rPr lang="en-US" sz="1600" b="1" dirty="0">
                  <a:solidFill>
                    <a:schemeClr val="accent1">
                      <a:lumMod val="75000"/>
                    </a:schemeClr>
                  </a:solidFill>
                </a:rPr>
                <a:t>2014+:</a:t>
              </a:r>
              <a:r>
                <a:rPr lang="ro-RO" sz="1600" b="1" dirty="0">
                  <a:solidFill>
                    <a:schemeClr val="accent1">
                      <a:lumMod val="75000"/>
                    </a:schemeClr>
                  </a:solidFill>
                </a:rPr>
                <a:t> 139703</a:t>
              </a:r>
              <a:endParaRPr lang="ro-RO" sz="1600" b="1" i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229" y="0"/>
              <a:ext cx="12127291" cy="17416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11408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276" t="9276" r="1523" b="17088"/>
          <a:stretch/>
        </p:blipFill>
        <p:spPr>
          <a:xfrm>
            <a:off x="66308" y="1"/>
            <a:ext cx="12125692" cy="31865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745" y="3186545"/>
            <a:ext cx="7175000" cy="3537527"/>
          </a:xfrm>
          <a:prstGeom prst="rect">
            <a:avLst/>
          </a:prstGeom>
          <a:ln>
            <a:solidFill>
              <a:schemeClr val="tx1">
                <a:lumMod val="15000"/>
                <a:lumOff val="85000"/>
              </a:schemeClr>
            </a:solidFill>
          </a:ln>
        </p:spPr>
      </p:pic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4063637"/>
              </p:ext>
            </p:extLst>
          </p:nvPr>
        </p:nvGraphicFramePr>
        <p:xfrm>
          <a:off x="251460" y="3186545"/>
          <a:ext cx="4599285" cy="35375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125479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0701" y="3150394"/>
            <a:ext cx="6591300" cy="3707606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1893481"/>
              </p:ext>
            </p:extLst>
          </p:nvPr>
        </p:nvGraphicFramePr>
        <p:xfrm>
          <a:off x="451944" y="1087475"/>
          <a:ext cx="5769603" cy="22576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3005">
                  <a:extLst>
                    <a:ext uri="{9D8B030D-6E8A-4147-A177-3AD203B41FA5}">
                      <a16:colId xmlns:a16="http://schemas.microsoft.com/office/drawing/2014/main" val="2069684096"/>
                    </a:ext>
                  </a:extLst>
                </a:gridCol>
                <a:gridCol w="1168995">
                  <a:extLst>
                    <a:ext uri="{9D8B030D-6E8A-4147-A177-3AD203B41FA5}">
                      <a16:colId xmlns:a16="http://schemas.microsoft.com/office/drawing/2014/main" val="1643094817"/>
                    </a:ext>
                  </a:extLst>
                </a:gridCol>
                <a:gridCol w="1135683">
                  <a:extLst>
                    <a:ext uri="{9D8B030D-6E8A-4147-A177-3AD203B41FA5}">
                      <a16:colId xmlns:a16="http://schemas.microsoft.com/office/drawing/2014/main" val="1462119153"/>
                    </a:ext>
                  </a:extLst>
                </a:gridCol>
                <a:gridCol w="1332535">
                  <a:extLst>
                    <a:ext uri="{9D8B030D-6E8A-4147-A177-3AD203B41FA5}">
                      <a16:colId xmlns:a16="http://schemas.microsoft.com/office/drawing/2014/main" val="4188266658"/>
                    </a:ext>
                  </a:extLst>
                </a:gridCol>
                <a:gridCol w="1529385">
                  <a:extLst>
                    <a:ext uri="{9D8B030D-6E8A-4147-A177-3AD203B41FA5}">
                      <a16:colId xmlns:a16="http://schemas.microsoft.com/office/drawing/2014/main" val="1919024649"/>
                    </a:ext>
                  </a:extLst>
                </a:gridCol>
              </a:tblGrid>
              <a:tr h="22807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o-RO" sz="1400" u="none" strike="noStrike" dirty="0">
                          <a:effectLst/>
                        </a:rPr>
                        <a:t>An</a:t>
                      </a:r>
                      <a:endParaRPr lang="ro-RO" sz="14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o-RO" sz="1400" u="none" strike="noStrike" dirty="0">
                          <a:effectLst/>
                        </a:rPr>
                        <a:t>MH-1</a:t>
                      </a:r>
                      <a:endParaRPr lang="ro-RO" sz="14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852734"/>
                  </a:ext>
                </a:extLst>
              </a:tr>
              <a:tr h="228072"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u="none" strike="noStrike" dirty="0">
                          <a:effectLst/>
                        </a:rPr>
                        <a:t>GRAV. 10 - As</a:t>
                      </a:r>
                      <a:endParaRPr lang="ro-RO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u="none" strike="noStrike">
                          <a:effectLst/>
                        </a:rPr>
                        <a:t>GRAV. 10 - Cd</a:t>
                      </a:r>
                      <a:endParaRPr lang="ro-RO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u="none" strike="noStrike">
                          <a:effectLst/>
                        </a:rPr>
                        <a:t>GRAV. 10 - Ni</a:t>
                      </a:r>
                      <a:endParaRPr lang="ro-RO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u="none" strike="noStrike">
                          <a:effectLst/>
                        </a:rPr>
                        <a:t>GRAV. 10 - Pb</a:t>
                      </a:r>
                      <a:endParaRPr lang="ro-RO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893437427"/>
                  </a:ext>
                </a:extLst>
              </a:tr>
              <a:tr h="419293"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u="none" strike="noStrike">
                          <a:effectLst/>
                        </a:rPr>
                        <a:t>Valoare [ng/m³]</a:t>
                      </a:r>
                      <a:endParaRPr lang="ro-RO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u="none" strike="noStrike">
                          <a:effectLst/>
                        </a:rPr>
                        <a:t>Valoare [ng/m³]</a:t>
                      </a:r>
                      <a:endParaRPr lang="ro-RO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u="none" strike="noStrike">
                          <a:effectLst/>
                        </a:rPr>
                        <a:t>Valoare [ng/m³]</a:t>
                      </a:r>
                      <a:endParaRPr lang="ro-RO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u="none" strike="noStrike">
                          <a:effectLst/>
                        </a:rPr>
                        <a:t>Valoare [µg/m³]</a:t>
                      </a:r>
                      <a:endParaRPr lang="ro-RO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454645931"/>
                  </a:ext>
                </a:extLst>
              </a:tr>
              <a:tr h="228072"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u="none" strike="noStrike">
                          <a:effectLst/>
                        </a:rPr>
                        <a:t>2015</a:t>
                      </a:r>
                      <a:endParaRPr lang="ro-RO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o-RO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o-RO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o-RO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o-RO" sz="1400" u="none" strike="noStrike">
                          <a:effectLst/>
                        </a:rPr>
                        <a:t>0,0061</a:t>
                      </a:r>
                      <a:endParaRPr lang="ro-RO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169294669"/>
                  </a:ext>
                </a:extLst>
              </a:tr>
              <a:tr h="228072"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u="none" strike="noStrike">
                          <a:effectLst/>
                        </a:rPr>
                        <a:t>2016</a:t>
                      </a:r>
                      <a:endParaRPr lang="ro-RO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o-RO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o-RO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o-RO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o-RO" sz="1400" u="none" strike="noStrike">
                          <a:effectLst/>
                        </a:rPr>
                        <a:t>0,0070</a:t>
                      </a:r>
                      <a:endParaRPr lang="ro-RO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74190848"/>
                  </a:ext>
                </a:extLst>
              </a:tr>
              <a:tr h="228072"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u="none" strike="noStrike">
                          <a:effectLst/>
                        </a:rPr>
                        <a:t>2017</a:t>
                      </a:r>
                      <a:endParaRPr lang="ro-RO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o-RO" sz="1400" u="none" strike="noStrike" dirty="0">
                          <a:effectLst/>
                        </a:rPr>
                        <a:t>0,1800</a:t>
                      </a:r>
                      <a:endParaRPr lang="ro-RO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o-RO" sz="1400" u="none" strike="noStrike">
                          <a:effectLst/>
                        </a:rPr>
                        <a:t>0,2345</a:t>
                      </a:r>
                      <a:endParaRPr lang="ro-RO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o-RO" sz="1400" u="none" strike="noStrike">
                          <a:effectLst/>
                        </a:rPr>
                        <a:t>3,3544</a:t>
                      </a:r>
                      <a:endParaRPr lang="ro-RO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o-RO" sz="1400" u="none" strike="noStrike">
                          <a:effectLst/>
                        </a:rPr>
                        <a:t>0,0054</a:t>
                      </a:r>
                      <a:endParaRPr lang="ro-RO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575647622"/>
                  </a:ext>
                </a:extLst>
              </a:tr>
              <a:tr h="228072"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u="none" strike="noStrike">
                          <a:effectLst/>
                        </a:rPr>
                        <a:t>2018</a:t>
                      </a:r>
                      <a:endParaRPr lang="ro-RO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o-RO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o-RO" sz="1400" u="none" strike="noStrike" dirty="0">
                          <a:effectLst/>
                        </a:rPr>
                        <a:t>0,2037</a:t>
                      </a:r>
                      <a:endParaRPr lang="ro-RO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o-RO" sz="1400" u="none" strike="noStrike" dirty="0">
                          <a:effectLst/>
                        </a:rPr>
                        <a:t>3,3039</a:t>
                      </a:r>
                      <a:endParaRPr lang="ro-RO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o-RO" sz="1400" u="none" strike="noStrike">
                          <a:effectLst/>
                        </a:rPr>
                        <a:t>0,0050</a:t>
                      </a:r>
                      <a:endParaRPr lang="ro-RO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72371453"/>
                  </a:ext>
                </a:extLst>
              </a:tr>
              <a:tr h="228072"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u="none" strike="noStrike">
                          <a:effectLst/>
                        </a:rPr>
                        <a:t>2019</a:t>
                      </a:r>
                      <a:endParaRPr lang="ro-RO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o-RO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o-RO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o-RO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o-RO" sz="1400" u="none" strike="noStrike">
                          <a:effectLst/>
                        </a:rPr>
                        <a:t>0,0043</a:t>
                      </a:r>
                      <a:endParaRPr lang="ro-RO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47054839"/>
                  </a:ext>
                </a:extLst>
              </a:tr>
              <a:tr h="228072"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u="none" strike="noStrike">
                          <a:effectLst/>
                        </a:rPr>
                        <a:t>2020</a:t>
                      </a:r>
                      <a:endParaRPr lang="ro-RO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1,02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0,39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1,06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0,00369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40263246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36027" y="718143"/>
            <a:ext cx="6058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REZULTATE DETERMINĂRI METALE GRELE 2015 - 2020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25799" y="2781062"/>
            <a:ext cx="3889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/>
              <a:t>PROGRAM MĂSURĂRI INDICATIVE 2020</a:t>
            </a:r>
          </a:p>
        </p:txBody>
      </p:sp>
    </p:spTree>
    <p:extLst>
      <p:ext uri="{BB962C8B-B14F-4D97-AF65-F5344CB8AC3E}">
        <p14:creationId xmlns:p14="http://schemas.microsoft.com/office/powerpoint/2010/main" val="31706768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032" y="2633690"/>
            <a:ext cx="7021378" cy="42243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96922"/>
            <a:ext cx="6058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ESTIMARE OBIECTIV</a:t>
            </a:r>
            <a:r>
              <a:rPr lang="ro-RO" dirty="0"/>
              <a:t>Ă PENTRU B(a)P, an 2019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5707" t="5507" r="15326" b="16522"/>
          <a:stretch/>
        </p:blipFill>
        <p:spPr>
          <a:xfrm>
            <a:off x="203200" y="466254"/>
            <a:ext cx="4698832" cy="29881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313" y="3524798"/>
            <a:ext cx="1866984" cy="8715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3855" y="814425"/>
            <a:ext cx="5342965" cy="2958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3855" y="1148958"/>
            <a:ext cx="5378824" cy="762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71097" y="3524797"/>
            <a:ext cx="2529335" cy="108530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03855" y="443646"/>
            <a:ext cx="4661647" cy="358588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6184669" y="5270269"/>
            <a:ext cx="5719156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4610101"/>
            <a:ext cx="4800432" cy="209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9473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1524000" y="1122362"/>
            <a:ext cx="9144000" cy="3583861"/>
          </a:xfrm>
        </p:spPr>
        <p:txBody>
          <a:bodyPr>
            <a:normAutofit fontScale="90000"/>
          </a:bodyPr>
          <a:lstStyle/>
          <a:p>
            <a:pPr lvl="0"/>
            <a:br>
              <a:rPr lang="ro-RO" sz="5400" b="1" dirty="0"/>
            </a:br>
            <a:br>
              <a:rPr lang="ro-RO" sz="5400" b="1" dirty="0"/>
            </a:br>
            <a:br>
              <a:rPr lang="ro-RO" sz="5400" b="1" dirty="0"/>
            </a:br>
            <a:br>
              <a:rPr lang="ro-RO" sz="5400" b="1" dirty="0"/>
            </a:br>
            <a:br>
              <a:rPr lang="ro-RO" sz="5400" b="1" dirty="0"/>
            </a:br>
            <a:r>
              <a:rPr lang="ro-RO" sz="5400" b="1" dirty="0"/>
              <a:t>Propunere A.N.P.M </a:t>
            </a:r>
            <a:br>
              <a:rPr lang="ro-RO" sz="5400" b="1" dirty="0"/>
            </a:br>
            <a:r>
              <a:rPr lang="ro-RO" sz="5400" b="1" dirty="0"/>
              <a:t>pentru amplasare stație de fond</a:t>
            </a:r>
            <a:br>
              <a:rPr lang="ro-RO" sz="5400" b="1" dirty="0"/>
            </a:br>
            <a:r>
              <a:rPr lang="ro-RO" sz="5400" b="1" dirty="0"/>
              <a:t>Drobeta Turnu Severin</a:t>
            </a:r>
            <a:br>
              <a:rPr lang="ro-RO" sz="5400" b="1" dirty="0"/>
            </a:b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30380118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7866"/>
            <a:ext cx="5699760" cy="3434080"/>
            <a:chOff x="0" y="7866"/>
            <a:chExt cx="5699760" cy="3434080"/>
          </a:xfrm>
        </p:grpSpPr>
        <p:pic>
          <p:nvPicPr>
            <p:cNvPr id="5" name="Picture 4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7866"/>
              <a:ext cx="5699760" cy="3434080"/>
            </a:xfrm>
            <a:prstGeom prst="rect">
              <a:avLst/>
            </a:prstGeom>
          </p:spPr>
        </p:pic>
        <p:sp>
          <p:nvSpPr>
            <p:cNvPr id="6" name="Freeform 5"/>
            <p:cNvSpPr/>
            <p:nvPr/>
          </p:nvSpPr>
          <p:spPr>
            <a:xfrm>
              <a:off x="2512377" y="1354384"/>
              <a:ext cx="235585" cy="511175"/>
            </a:xfrm>
            <a:custGeom>
              <a:avLst/>
              <a:gdLst>
                <a:gd name="connsiteX0" fmla="*/ 0 w 267188"/>
                <a:gd name="connsiteY0" fmla="*/ 19050 h 572465"/>
                <a:gd name="connsiteX1" fmla="*/ 158750 w 267188"/>
                <a:gd name="connsiteY1" fmla="*/ 0 h 572465"/>
                <a:gd name="connsiteX2" fmla="*/ 158750 w 267188"/>
                <a:gd name="connsiteY2" fmla="*/ 0 h 572465"/>
                <a:gd name="connsiteX3" fmla="*/ 196850 w 267188"/>
                <a:gd name="connsiteY3" fmla="*/ 95250 h 572465"/>
                <a:gd name="connsiteX4" fmla="*/ 234950 w 267188"/>
                <a:gd name="connsiteY4" fmla="*/ 254000 h 572465"/>
                <a:gd name="connsiteX5" fmla="*/ 266700 w 267188"/>
                <a:gd name="connsiteY5" fmla="*/ 469900 h 572465"/>
                <a:gd name="connsiteX6" fmla="*/ 209550 w 267188"/>
                <a:gd name="connsiteY6" fmla="*/ 571500 h 572465"/>
                <a:gd name="connsiteX7" fmla="*/ 120650 w 267188"/>
                <a:gd name="connsiteY7" fmla="*/ 508000 h 572465"/>
                <a:gd name="connsiteX8" fmla="*/ 31750 w 267188"/>
                <a:gd name="connsiteY8" fmla="*/ 304800 h 572465"/>
                <a:gd name="connsiteX9" fmla="*/ 31750 w 267188"/>
                <a:gd name="connsiteY9" fmla="*/ 120650 h 572465"/>
                <a:gd name="connsiteX10" fmla="*/ 63500 w 267188"/>
                <a:gd name="connsiteY10" fmla="*/ 44450 h 572465"/>
                <a:gd name="connsiteX0" fmla="*/ 11546 w 243364"/>
                <a:gd name="connsiteY0" fmla="*/ 61440 h 572465"/>
                <a:gd name="connsiteX1" fmla="*/ 134926 w 243364"/>
                <a:gd name="connsiteY1" fmla="*/ 0 h 572465"/>
                <a:gd name="connsiteX2" fmla="*/ 134926 w 243364"/>
                <a:gd name="connsiteY2" fmla="*/ 0 h 572465"/>
                <a:gd name="connsiteX3" fmla="*/ 173026 w 243364"/>
                <a:gd name="connsiteY3" fmla="*/ 95250 h 572465"/>
                <a:gd name="connsiteX4" fmla="*/ 211126 w 243364"/>
                <a:gd name="connsiteY4" fmla="*/ 254000 h 572465"/>
                <a:gd name="connsiteX5" fmla="*/ 242876 w 243364"/>
                <a:gd name="connsiteY5" fmla="*/ 469900 h 572465"/>
                <a:gd name="connsiteX6" fmla="*/ 185726 w 243364"/>
                <a:gd name="connsiteY6" fmla="*/ 571500 h 572465"/>
                <a:gd name="connsiteX7" fmla="*/ 96826 w 243364"/>
                <a:gd name="connsiteY7" fmla="*/ 508000 h 572465"/>
                <a:gd name="connsiteX8" fmla="*/ 7926 w 243364"/>
                <a:gd name="connsiteY8" fmla="*/ 304800 h 572465"/>
                <a:gd name="connsiteX9" fmla="*/ 7926 w 243364"/>
                <a:gd name="connsiteY9" fmla="*/ 120650 h 572465"/>
                <a:gd name="connsiteX10" fmla="*/ 39676 w 243364"/>
                <a:gd name="connsiteY10" fmla="*/ 44450 h 572465"/>
                <a:gd name="connsiteX0" fmla="*/ 39556 w 243364"/>
                <a:gd name="connsiteY0" fmla="*/ 52104 h 572465"/>
                <a:gd name="connsiteX1" fmla="*/ 134926 w 243364"/>
                <a:gd name="connsiteY1" fmla="*/ 0 h 572465"/>
                <a:gd name="connsiteX2" fmla="*/ 134926 w 243364"/>
                <a:gd name="connsiteY2" fmla="*/ 0 h 572465"/>
                <a:gd name="connsiteX3" fmla="*/ 173026 w 243364"/>
                <a:gd name="connsiteY3" fmla="*/ 95250 h 572465"/>
                <a:gd name="connsiteX4" fmla="*/ 211126 w 243364"/>
                <a:gd name="connsiteY4" fmla="*/ 254000 h 572465"/>
                <a:gd name="connsiteX5" fmla="*/ 242876 w 243364"/>
                <a:gd name="connsiteY5" fmla="*/ 469900 h 572465"/>
                <a:gd name="connsiteX6" fmla="*/ 185726 w 243364"/>
                <a:gd name="connsiteY6" fmla="*/ 571500 h 572465"/>
                <a:gd name="connsiteX7" fmla="*/ 96826 w 243364"/>
                <a:gd name="connsiteY7" fmla="*/ 508000 h 572465"/>
                <a:gd name="connsiteX8" fmla="*/ 7926 w 243364"/>
                <a:gd name="connsiteY8" fmla="*/ 304800 h 572465"/>
                <a:gd name="connsiteX9" fmla="*/ 7926 w 243364"/>
                <a:gd name="connsiteY9" fmla="*/ 120650 h 572465"/>
                <a:gd name="connsiteX10" fmla="*/ 39676 w 243364"/>
                <a:gd name="connsiteY10" fmla="*/ 44450 h 572465"/>
                <a:gd name="connsiteX0" fmla="*/ 31631 w 235439"/>
                <a:gd name="connsiteY0" fmla="*/ 52104 h 572535"/>
                <a:gd name="connsiteX1" fmla="*/ 127001 w 235439"/>
                <a:gd name="connsiteY1" fmla="*/ 0 h 572535"/>
                <a:gd name="connsiteX2" fmla="*/ 127001 w 235439"/>
                <a:gd name="connsiteY2" fmla="*/ 0 h 572535"/>
                <a:gd name="connsiteX3" fmla="*/ 165101 w 235439"/>
                <a:gd name="connsiteY3" fmla="*/ 95250 h 572535"/>
                <a:gd name="connsiteX4" fmla="*/ 203201 w 235439"/>
                <a:gd name="connsiteY4" fmla="*/ 254000 h 572535"/>
                <a:gd name="connsiteX5" fmla="*/ 234951 w 235439"/>
                <a:gd name="connsiteY5" fmla="*/ 469900 h 572535"/>
                <a:gd name="connsiteX6" fmla="*/ 177801 w 235439"/>
                <a:gd name="connsiteY6" fmla="*/ 571500 h 572535"/>
                <a:gd name="connsiteX7" fmla="*/ 88901 w 235439"/>
                <a:gd name="connsiteY7" fmla="*/ 508000 h 572535"/>
                <a:gd name="connsiteX8" fmla="*/ 32680 w 235439"/>
                <a:gd name="connsiteY8" fmla="*/ 290796 h 572535"/>
                <a:gd name="connsiteX9" fmla="*/ 1 w 235439"/>
                <a:gd name="connsiteY9" fmla="*/ 120650 h 572535"/>
                <a:gd name="connsiteX10" fmla="*/ 31751 w 235439"/>
                <a:gd name="connsiteY10" fmla="*/ 44450 h 572535"/>
                <a:gd name="connsiteX0" fmla="*/ 31631 w 235364"/>
                <a:gd name="connsiteY0" fmla="*/ 52104 h 522611"/>
                <a:gd name="connsiteX1" fmla="*/ 127001 w 235364"/>
                <a:gd name="connsiteY1" fmla="*/ 0 h 522611"/>
                <a:gd name="connsiteX2" fmla="*/ 127001 w 235364"/>
                <a:gd name="connsiteY2" fmla="*/ 0 h 522611"/>
                <a:gd name="connsiteX3" fmla="*/ 165101 w 235364"/>
                <a:gd name="connsiteY3" fmla="*/ 95250 h 522611"/>
                <a:gd name="connsiteX4" fmla="*/ 203201 w 235364"/>
                <a:gd name="connsiteY4" fmla="*/ 254000 h 522611"/>
                <a:gd name="connsiteX5" fmla="*/ 234951 w 235364"/>
                <a:gd name="connsiteY5" fmla="*/ 469900 h 522611"/>
                <a:gd name="connsiteX6" fmla="*/ 180139 w 235364"/>
                <a:gd name="connsiteY6" fmla="*/ 499138 h 522611"/>
                <a:gd name="connsiteX7" fmla="*/ 88901 w 235364"/>
                <a:gd name="connsiteY7" fmla="*/ 508000 h 522611"/>
                <a:gd name="connsiteX8" fmla="*/ 32680 w 235364"/>
                <a:gd name="connsiteY8" fmla="*/ 290796 h 522611"/>
                <a:gd name="connsiteX9" fmla="*/ 1 w 235364"/>
                <a:gd name="connsiteY9" fmla="*/ 120650 h 522611"/>
                <a:gd name="connsiteX10" fmla="*/ 31751 w 235364"/>
                <a:gd name="connsiteY10" fmla="*/ 44450 h 522611"/>
                <a:gd name="connsiteX0" fmla="*/ 31631 w 235364"/>
                <a:gd name="connsiteY0" fmla="*/ 52104 h 510341"/>
                <a:gd name="connsiteX1" fmla="*/ 127001 w 235364"/>
                <a:gd name="connsiteY1" fmla="*/ 0 h 510341"/>
                <a:gd name="connsiteX2" fmla="*/ 127001 w 235364"/>
                <a:gd name="connsiteY2" fmla="*/ 0 h 510341"/>
                <a:gd name="connsiteX3" fmla="*/ 165101 w 235364"/>
                <a:gd name="connsiteY3" fmla="*/ 95250 h 510341"/>
                <a:gd name="connsiteX4" fmla="*/ 203201 w 235364"/>
                <a:gd name="connsiteY4" fmla="*/ 254000 h 510341"/>
                <a:gd name="connsiteX5" fmla="*/ 234951 w 235364"/>
                <a:gd name="connsiteY5" fmla="*/ 469900 h 510341"/>
                <a:gd name="connsiteX6" fmla="*/ 180139 w 235364"/>
                <a:gd name="connsiteY6" fmla="*/ 499138 h 510341"/>
                <a:gd name="connsiteX7" fmla="*/ 91238 w 235364"/>
                <a:gd name="connsiteY7" fmla="*/ 491652 h 510341"/>
                <a:gd name="connsiteX8" fmla="*/ 32680 w 235364"/>
                <a:gd name="connsiteY8" fmla="*/ 290796 h 510341"/>
                <a:gd name="connsiteX9" fmla="*/ 1 w 235364"/>
                <a:gd name="connsiteY9" fmla="*/ 120650 h 510341"/>
                <a:gd name="connsiteX10" fmla="*/ 31751 w 235364"/>
                <a:gd name="connsiteY10" fmla="*/ 44450 h 510341"/>
                <a:gd name="connsiteX0" fmla="*/ 31631 w 235771"/>
                <a:gd name="connsiteY0" fmla="*/ 52104 h 511545"/>
                <a:gd name="connsiteX1" fmla="*/ 127001 w 235771"/>
                <a:gd name="connsiteY1" fmla="*/ 0 h 511545"/>
                <a:gd name="connsiteX2" fmla="*/ 127001 w 235771"/>
                <a:gd name="connsiteY2" fmla="*/ 0 h 511545"/>
                <a:gd name="connsiteX3" fmla="*/ 165101 w 235771"/>
                <a:gd name="connsiteY3" fmla="*/ 95250 h 511545"/>
                <a:gd name="connsiteX4" fmla="*/ 203201 w 235771"/>
                <a:gd name="connsiteY4" fmla="*/ 254000 h 511545"/>
                <a:gd name="connsiteX5" fmla="*/ 235364 w 235771"/>
                <a:gd name="connsiteY5" fmla="*/ 446554 h 511545"/>
                <a:gd name="connsiteX6" fmla="*/ 180139 w 235771"/>
                <a:gd name="connsiteY6" fmla="*/ 499138 h 511545"/>
                <a:gd name="connsiteX7" fmla="*/ 91238 w 235771"/>
                <a:gd name="connsiteY7" fmla="*/ 491652 h 511545"/>
                <a:gd name="connsiteX8" fmla="*/ 32680 w 235771"/>
                <a:gd name="connsiteY8" fmla="*/ 290796 h 511545"/>
                <a:gd name="connsiteX9" fmla="*/ 1 w 235771"/>
                <a:gd name="connsiteY9" fmla="*/ 120650 h 511545"/>
                <a:gd name="connsiteX10" fmla="*/ 31751 w 235771"/>
                <a:gd name="connsiteY10" fmla="*/ 44450 h 511545"/>
                <a:gd name="connsiteX0" fmla="*/ 31631 w 236199"/>
                <a:gd name="connsiteY0" fmla="*/ 52104 h 511545"/>
                <a:gd name="connsiteX1" fmla="*/ 127001 w 236199"/>
                <a:gd name="connsiteY1" fmla="*/ 0 h 511545"/>
                <a:gd name="connsiteX2" fmla="*/ 127001 w 236199"/>
                <a:gd name="connsiteY2" fmla="*/ 0 h 511545"/>
                <a:gd name="connsiteX3" fmla="*/ 165101 w 236199"/>
                <a:gd name="connsiteY3" fmla="*/ 95250 h 511545"/>
                <a:gd name="connsiteX4" fmla="*/ 210105 w 236199"/>
                <a:gd name="connsiteY4" fmla="*/ 249331 h 511545"/>
                <a:gd name="connsiteX5" fmla="*/ 235364 w 236199"/>
                <a:gd name="connsiteY5" fmla="*/ 446554 h 511545"/>
                <a:gd name="connsiteX6" fmla="*/ 180139 w 236199"/>
                <a:gd name="connsiteY6" fmla="*/ 499138 h 511545"/>
                <a:gd name="connsiteX7" fmla="*/ 91238 w 236199"/>
                <a:gd name="connsiteY7" fmla="*/ 491652 h 511545"/>
                <a:gd name="connsiteX8" fmla="*/ 32680 w 236199"/>
                <a:gd name="connsiteY8" fmla="*/ 290796 h 511545"/>
                <a:gd name="connsiteX9" fmla="*/ 1 w 236199"/>
                <a:gd name="connsiteY9" fmla="*/ 120650 h 511545"/>
                <a:gd name="connsiteX10" fmla="*/ 31751 w 236199"/>
                <a:gd name="connsiteY10" fmla="*/ 44450 h 511545"/>
                <a:gd name="connsiteX0" fmla="*/ 31631 w 236199"/>
                <a:gd name="connsiteY0" fmla="*/ 52104 h 511545"/>
                <a:gd name="connsiteX1" fmla="*/ 127001 w 236199"/>
                <a:gd name="connsiteY1" fmla="*/ 0 h 511545"/>
                <a:gd name="connsiteX2" fmla="*/ 127001 w 236199"/>
                <a:gd name="connsiteY2" fmla="*/ 0 h 511545"/>
                <a:gd name="connsiteX3" fmla="*/ 165101 w 236199"/>
                <a:gd name="connsiteY3" fmla="*/ 95250 h 511545"/>
                <a:gd name="connsiteX4" fmla="*/ 210105 w 236199"/>
                <a:gd name="connsiteY4" fmla="*/ 249331 h 511545"/>
                <a:gd name="connsiteX5" fmla="*/ 235364 w 236199"/>
                <a:gd name="connsiteY5" fmla="*/ 446554 h 511545"/>
                <a:gd name="connsiteX6" fmla="*/ 180139 w 236199"/>
                <a:gd name="connsiteY6" fmla="*/ 499138 h 511545"/>
                <a:gd name="connsiteX7" fmla="*/ 91238 w 236199"/>
                <a:gd name="connsiteY7" fmla="*/ 491652 h 511545"/>
                <a:gd name="connsiteX8" fmla="*/ 32680 w 236199"/>
                <a:gd name="connsiteY8" fmla="*/ 290796 h 511545"/>
                <a:gd name="connsiteX9" fmla="*/ 1 w 236199"/>
                <a:gd name="connsiteY9" fmla="*/ 120650 h 511545"/>
                <a:gd name="connsiteX10" fmla="*/ 31751 w 236199"/>
                <a:gd name="connsiteY10" fmla="*/ 44450 h 511545"/>
                <a:gd name="connsiteX11" fmla="*/ 31631 w 236199"/>
                <a:gd name="connsiteY11" fmla="*/ 52104 h 511545"/>
                <a:gd name="connsiteX0" fmla="*/ 43631 w 236199"/>
                <a:gd name="connsiteY0" fmla="*/ 73662 h 511545"/>
                <a:gd name="connsiteX1" fmla="*/ 127001 w 236199"/>
                <a:gd name="connsiteY1" fmla="*/ 0 h 511545"/>
                <a:gd name="connsiteX2" fmla="*/ 127001 w 236199"/>
                <a:gd name="connsiteY2" fmla="*/ 0 h 511545"/>
                <a:gd name="connsiteX3" fmla="*/ 165101 w 236199"/>
                <a:gd name="connsiteY3" fmla="*/ 95250 h 511545"/>
                <a:gd name="connsiteX4" fmla="*/ 210105 w 236199"/>
                <a:gd name="connsiteY4" fmla="*/ 249331 h 511545"/>
                <a:gd name="connsiteX5" fmla="*/ 235364 w 236199"/>
                <a:gd name="connsiteY5" fmla="*/ 446554 h 511545"/>
                <a:gd name="connsiteX6" fmla="*/ 180139 w 236199"/>
                <a:gd name="connsiteY6" fmla="*/ 499138 h 511545"/>
                <a:gd name="connsiteX7" fmla="*/ 91238 w 236199"/>
                <a:gd name="connsiteY7" fmla="*/ 491652 h 511545"/>
                <a:gd name="connsiteX8" fmla="*/ 32680 w 236199"/>
                <a:gd name="connsiteY8" fmla="*/ 290796 h 511545"/>
                <a:gd name="connsiteX9" fmla="*/ 1 w 236199"/>
                <a:gd name="connsiteY9" fmla="*/ 120650 h 511545"/>
                <a:gd name="connsiteX10" fmla="*/ 31751 w 236199"/>
                <a:gd name="connsiteY10" fmla="*/ 44450 h 511545"/>
                <a:gd name="connsiteX11" fmla="*/ 43631 w 236199"/>
                <a:gd name="connsiteY11" fmla="*/ 73662 h 511545"/>
                <a:gd name="connsiteX0" fmla="*/ 70031 w 236199"/>
                <a:gd name="connsiteY0" fmla="*/ 80848 h 511545"/>
                <a:gd name="connsiteX1" fmla="*/ 127001 w 236199"/>
                <a:gd name="connsiteY1" fmla="*/ 0 h 511545"/>
                <a:gd name="connsiteX2" fmla="*/ 127001 w 236199"/>
                <a:gd name="connsiteY2" fmla="*/ 0 h 511545"/>
                <a:gd name="connsiteX3" fmla="*/ 165101 w 236199"/>
                <a:gd name="connsiteY3" fmla="*/ 95250 h 511545"/>
                <a:gd name="connsiteX4" fmla="*/ 210105 w 236199"/>
                <a:gd name="connsiteY4" fmla="*/ 249331 h 511545"/>
                <a:gd name="connsiteX5" fmla="*/ 235364 w 236199"/>
                <a:gd name="connsiteY5" fmla="*/ 446554 h 511545"/>
                <a:gd name="connsiteX6" fmla="*/ 180139 w 236199"/>
                <a:gd name="connsiteY6" fmla="*/ 499138 h 511545"/>
                <a:gd name="connsiteX7" fmla="*/ 91238 w 236199"/>
                <a:gd name="connsiteY7" fmla="*/ 491652 h 511545"/>
                <a:gd name="connsiteX8" fmla="*/ 32680 w 236199"/>
                <a:gd name="connsiteY8" fmla="*/ 290796 h 511545"/>
                <a:gd name="connsiteX9" fmla="*/ 1 w 236199"/>
                <a:gd name="connsiteY9" fmla="*/ 120650 h 511545"/>
                <a:gd name="connsiteX10" fmla="*/ 31751 w 236199"/>
                <a:gd name="connsiteY10" fmla="*/ 44450 h 511545"/>
                <a:gd name="connsiteX11" fmla="*/ 43631 w 236199"/>
                <a:gd name="connsiteY11" fmla="*/ 73662 h 511545"/>
                <a:gd name="connsiteX0" fmla="*/ 43631 w 236199"/>
                <a:gd name="connsiteY0" fmla="*/ 73662 h 511545"/>
                <a:gd name="connsiteX1" fmla="*/ 127001 w 236199"/>
                <a:gd name="connsiteY1" fmla="*/ 0 h 511545"/>
                <a:gd name="connsiteX2" fmla="*/ 127001 w 236199"/>
                <a:gd name="connsiteY2" fmla="*/ 0 h 511545"/>
                <a:gd name="connsiteX3" fmla="*/ 165101 w 236199"/>
                <a:gd name="connsiteY3" fmla="*/ 95250 h 511545"/>
                <a:gd name="connsiteX4" fmla="*/ 210105 w 236199"/>
                <a:gd name="connsiteY4" fmla="*/ 249331 h 511545"/>
                <a:gd name="connsiteX5" fmla="*/ 235364 w 236199"/>
                <a:gd name="connsiteY5" fmla="*/ 446554 h 511545"/>
                <a:gd name="connsiteX6" fmla="*/ 180139 w 236199"/>
                <a:gd name="connsiteY6" fmla="*/ 499138 h 511545"/>
                <a:gd name="connsiteX7" fmla="*/ 91238 w 236199"/>
                <a:gd name="connsiteY7" fmla="*/ 491652 h 511545"/>
                <a:gd name="connsiteX8" fmla="*/ 32680 w 236199"/>
                <a:gd name="connsiteY8" fmla="*/ 290796 h 511545"/>
                <a:gd name="connsiteX9" fmla="*/ 1 w 236199"/>
                <a:gd name="connsiteY9" fmla="*/ 120650 h 511545"/>
                <a:gd name="connsiteX10" fmla="*/ 31751 w 236199"/>
                <a:gd name="connsiteY10" fmla="*/ 44450 h 511545"/>
                <a:gd name="connsiteX11" fmla="*/ 43631 w 236199"/>
                <a:gd name="connsiteY11" fmla="*/ 73662 h 511545"/>
                <a:gd name="connsiteX0" fmla="*/ 31751 w 236199"/>
                <a:gd name="connsiteY0" fmla="*/ 44450 h 511545"/>
                <a:gd name="connsiteX1" fmla="*/ 127001 w 236199"/>
                <a:gd name="connsiteY1" fmla="*/ 0 h 511545"/>
                <a:gd name="connsiteX2" fmla="*/ 127001 w 236199"/>
                <a:gd name="connsiteY2" fmla="*/ 0 h 511545"/>
                <a:gd name="connsiteX3" fmla="*/ 165101 w 236199"/>
                <a:gd name="connsiteY3" fmla="*/ 95250 h 511545"/>
                <a:gd name="connsiteX4" fmla="*/ 210105 w 236199"/>
                <a:gd name="connsiteY4" fmla="*/ 249331 h 511545"/>
                <a:gd name="connsiteX5" fmla="*/ 235364 w 236199"/>
                <a:gd name="connsiteY5" fmla="*/ 446554 h 511545"/>
                <a:gd name="connsiteX6" fmla="*/ 180139 w 236199"/>
                <a:gd name="connsiteY6" fmla="*/ 499138 h 511545"/>
                <a:gd name="connsiteX7" fmla="*/ 91238 w 236199"/>
                <a:gd name="connsiteY7" fmla="*/ 491652 h 511545"/>
                <a:gd name="connsiteX8" fmla="*/ 32680 w 236199"/>
                <a:gd name="connsiteY8" fmla="*/ 290796 h 511545"/>
                <a:gd name="connsiteX9" fmla="*/ 1 w 236199"/>
                <a:gd name="connsiteY9" fmla="*/ 120650 h 511545"/>
                <a:gd name="connsiteX10" fmla="*/ 31751 w 236199"/>
                <a:gd name="connsiteY10" fmla="*/ 44450 h 51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6199" h="511545">
                  <a:moveTo>
                    <a:pt x="31751" y="44450"/>
                  </a:moveTo>
                  <a:lnTo>
                    <a:pt x="127001" y="0"/>
                  </a:lnTo>
                  <a:lnTo>
                    <a:pt x="127001" y="0"/>
                  </a:lnTo>
                  <a:cubicBezTo>
                    <a:pt x="133351" y="15875"/>
                    <a:pt x="151250" y="53695"/>
                    <a:pt x="165101" y="95250"/>
                  </a:cubicBezTo>
                  <a:cubicBezTo>
                    <a:pt x="178952" y="136805"/>
                    <a:pt x="198395" y="190780"/>
                    <a:pt x="210105" y="249331"/>
                  </a:cubicBezTo>
                  <a:cubicBezTo>
                    <a:pt x="221816" y="307882"/>
                    <a:pt x="240358" y="404920"/>
                    <a:pt x="235364" y="446554"/>
                  </a:cubicBezTo>
                  <a:cubicBezTo>
                    <a:pt x="230370" y="488188"/>
                    <a:pt x="204160" y="491622"/>
                    <a:pt x="180139" y="499138"/>
                  </a:cubicBezTo>
                  <a:cubicBezTo>
                    <a:pt x="156118" y="506654"/>
                    <a:pt x="115815" y="526376"/>
                    <a:pt x="91238" y="491652"/>
                  </a:cubicBezTo>
                  <a:cubicBezTo>
                    <a:pt x="66662" y="456928"/>
                    <a:pt x="47886" y="352630"/>
                    <a:pt x="32680" y="290796"/>
                  </a:cubicBezTo>
                  <a:cubicBezTo>
                    <a:pt x="17474" y="228962"/>
                    <a:pt x="156" y="161708"/>
                    <a:pt x="1" y="120650"/>
                  </a:cubicBezTo>
                  <a:cubicBezTo>
                    <a:pt x="-154" y="79592"/>
                    <a:pt x="18522" y="60854"/>
                    <a:pt x="31751" y="44450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o-RO"/>
            </a:p>
          </p:txBody>
        </p:sp>
        <p:sp>
          <p:nvSpPr>
            <p:cNvPr id="7" name="Text Box 2"/>
            <p:cNvSpPr txBox="1">
              <a:spLocks noChangeArrowheads="1"/>
            </p:cNvSpPr>
            <p:nvPr/>
          </p:nvSpPr>
          <p:spPr bwMode="auto">
            <a:xfrm>
              <a:off x="2565082" y="1649659"/>
              <a:ext cx="210185" cy="193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o-RO" sz="800" b="1" u="sng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</a:t>
              </a:r>
              <a:endParaRPr lang="ro-RO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2710497" y="1326444"/>
              <a:ext cx="425450" cy="232410"/>
            </a:xfrm>
            <a:custGeom>
              <a:avLst/>
              <a:gdLst>
                <a:gd name="connsiteX0" fmla="*/ 0 w 267188"/>
                <a:gd name="connsiteY0" fmla="*/ 19050 h 572465"/>
                <a:gd name="connsiteX1" fmla="*/ 158750 w 267188"/>
                <a:gd name="connsiteY1" fmla="*/ 0 h 572465"/>
                <a:gd name="connsiteX2" fmla="*/ 158750 w 267188"/>
                <a:gd name="connsiteY2" fmla="*/ 0 h 572465"/>
                <a:gd name="connsiteX3" fmla="*/ 196850 w 267188"/>
                <a:gd name="connsiteY3" fmla="*/ 95250 h 572465"/>
                <a:gd name="connsiteX4" fmla="*/ 234950 w 267188"/>
                <a:gd name="connsiteY4" fmla="*/ 254000 h 572465"/>
                <a:gd name="connsiteX5" fmla="*/ 266700 w 267188"/>
                <a:gd name="connsiteY5" fmla="*/ 469900 h 572465"/>
                <a:gd name="connsiteX6" fmla="*/ 209550 w 267188"/>
                <a:gd name="connsiteY6" fmla="*/ 571500 h 572465"/>
                <a:gd name="connsiteX7" fmla="*/ 120650 w 267188"/>
                <a:gd name="connsiteY7" fmla="*/ 508000 h 572465"/>
                <a:gd name="connsiteX8" fmla="*/ 31750 w 267188"/>
                <a:gd name="connsiteY8" fmla="*/ 304800 h 572465"/>
                <a:gd name="connsiteX9" fmla="*/ 31750 w 267188"/>
                <a:gd name="connsiteY9" fmla="*/ 120650 h 572465"/>
                <a:gd name="connsiteX10" fmla="*/ 63500 w 267188"/>
                <a:gd name="connsiteY10" fmla="*/ 44450 h 572465"/>
                <a:gd name="connsiteX0" fmla="*/ 11546 w 243364"/>
                <a:gd name="connsiteY0" fmla="*/ 61440 h 572465"/>
                <a:gd name="connsiteX1" fmla="*/ 134926 w 243364"/>
                <a:gd name="connsiteY1" fmla="*/ 0 h 572465"/>
                <a:gd name="connsiteX2" fmla="*/ 134926 w 243364"/>
                <a:gd name="connsiteY2" fmla="*/ 0 h 572465"/>
                <a:gd name="connsiteX3" fmla="*/ 173026 w 243364"/>
                <a:gd name="connsiteY3" fmla="*/ 95250 h 572465"/>
                <a:gd name="connsiteX4" fmla="*/ 211126 w 243364"/>
                <a:gd name="connsiteY4" fmla="*/ 254000 h 572465"/>
                <a:gd name="connsiteX5" fmla="*/ 242876 w 243364"/>
                <a:gd name="connsiteY5" fmla="*/ 469900 h 572465"/>
                <a:gd name="connsiteX6" fmla="*/ 185726 w 243364"/>
                <a:gd name="connsiteY6" fmla="*/ 571500 h 572465"/>
                <a:gd name="connsiteX7" fmla="*/ 96826 w 243364"/>
                <a:gd name="connsiteY7" fmla="*/ 508000 h 572465"/>
                <a:gd name="connsiteX8" fmla="*/ 7926 w 243364"/>
                <a:gd name="connsiteY8" fmla="*/ 304800 h 572465"/>
                <a:gd name="connsiteX9" fmla="*/ 7926 w 243364"/>
                <a:gd name="connsiteY9" fmla="*/ 120650 h 572465"/>
                <a:gd name="connsiteX10" fmla="*/ 39676 w 243364"/>
                <a:gd name="connsiteY10" fmla="*/ 44450 h 572465"/>
                <a:gd name="connsiteX0" fmla="*/ 8635 w 240453"/>
                <a:gd name="connsiteY0" fmla="*/ 61440 h 596252"/>
                <a:gd name="connsiteX1" fmla="*/ 132015 w 240453"/>
                <a:gd name="connsiteY1" fmla="*/ 0 h 596252"/>
                <a:gd name="connsiteX2" fmla="*/ 132015 w 240453"/>
                <a:gd name="connsiteY2" fmla="*/ 0 h 596252"/>
                <a:gd name="connsiteX3" fmla="*/ 170115 w 240453"/>
                <a:gd name="connsiteY3" fmla="*/ 95250 h 596252"/>
                <a:gd name="connsiteX4" fmla="*/ 208215 w 240453"/>
                <a:gd name="connsiteY4" fmla="*/ 254000 h 596252"/>
                <a:gd name="connsiteX5" fmla="*/ 239965 w 240453"/>
                <a:gd name="connsiteY5" fmla="*/ 469900 h 596252"/>
                <a:gd name="connsiteX6" fmla="*/ 182815 w 240453"/>
                <a:gd name="connsiteY6" fmla="*/ 571500 h 596252"/>
                <a:gd name="connsiteX7" fmla="*/ 52709 w 240453"/>
                <a:gd name="connsiteY7" fmla="*/ 572465 h 596252"/>
                <a:gd name="connsiteX8" fmla="*/ 5015 w 240453"/>
                <a:gd name="connsiteY8" fmla="*/ 304800 h 596252"/>
                <a:gd name="connsiteX9" fmla="*/ 5015 w 240453"/>
                <a:gd name="connsiteY9" fmla="*/ 120650 h 596252"/>
                <a:gd name="connsiteX10" fmla="*/ 36765 w 240453"/>
                <a:gd name="connsiteY10" fmla="*/ 44450 h 596252"/>
                <a:gd name="connsiteX0" fmla="*/ 0 w 240453"/>
                <a:gd name="connsiteY0" fmla="*/ 0 h 596252"/>
                <a:gd name="connsiteX1" fmla="*/ 132015 w 240453"/>
                <a:gd name="connsiteY1" fmla="*/ 0 h 596252"/>
                <a:gd name="connsiteX2" fmla="*/ 132015 w 240453"/>
                <a:gd name="connsiteY2" fmla="*/ 0 h 596252"/>
                <a:gd name="connsiteX3" fmla="*/ 170115 w 240453"/>
                <a:gd name="connsiteY3" fmla="*/ 95250 h 596252"/>
                <a:gd name="connsiteX4" fmla="*/ 208215 w 240453"/>
                <a:gd name="connsiteY4" fmla="*/ 254000 h 596252"/>
                <a:gd name="connsiteX5" fmla="*/ 239965 w 240453"/>
                <a:gd name="connsiteY5" fmla="*/ 469900 h 596252"/>
                <a:gd name="connsiteX6" fmla="*/ 182815 w 240453"/>
                <a:gd name="connsiteY6" fmla="*/ 571500 h 596252"/>
                <a:gd name="connsiteX7" fmla="*/ 52709 w 240453"/>
                <a:gd name="connsiteY7" fmla="*/ 572465 h 596252"/>
                <a:gd name="connsiteX8" fmla="*/ 5015 w 240453"/>
                <a:gd name="connsiteY8" fmla="*/ 304800 h 596252"/>
                <a:gd name="connsiteX9" fmla="*/ 5015 w 240453"/>
                <a:gd name="connsiteY9" fmla="*/ 120650 h 596252"/>
                <a:gd name="connsiteX10" fmla="*/ 36765 w 240453"/>
                <a:gd name="connsiteY10" fmla="*/ 44450 h 596252"/>
                <a:gd name="connsiteX0" fmla="*/ 0 w 248216"/>
                <a:gd name="connsiteY0" fmla="*/ 0 h 596252"/>
                <a:gd name="connsiteX1" fmla="*/ 132015 w 248216"/>
                <a:gd name="connsiteY1" fmla="*/ 0 h 596252"/>
                <a:gd name="connsiteX2" fmla="*/ 132015 w 248216"/>
                <a:gd name="connsiteY2" fmla="*/ 0 h 596252"/>
                <a:gd name="connsiteX3" fmla="*/ 170115 w 248216"/>
                <a:gd name="connsiteY3" fmla="*/ 95250 h 596252"/>
                <a:gd name="connsiteX4" fmla="*/ 240453 w 248216"/>
                <a:gd name="connsiteY4" fmla="*/ 229929 h 596252"/>
                <a:gd name="connsiteX5" fmla="*/ 239965 w 248216"/>
                <a:gd name="connsiteY5" fmla="*/ 469900 h 596252"/>
                <a:gd name="connsiteX6" fmla="*/ 182815 w 248216"/>
                <a:gd name="connsiteY6" fmla="*/ 571500 h 596252"/>
                <a:gd name="connsiteX7" fmla="*/ 52709 w 248216"/>
                <a:gd name="connsiteY7" fmla="*/ 572465 h 596252"/>
                <a:gd name="connsiteX8" fmla="*/ 5015 w 248216"/>
                <a:gd name="connsiteY8" fmla="*/ 304800 h 596252"/>
                <a:gd name="connsiteX9" fmla="*/ 5015 w 248216"/>
                <a:gd name="connsiteY9" fmla="*/ 120650 h 596252"/>
                <a:gd name="connsiteX10" fmla="*/ 36765 w 248216"/>
                <a:gd name="connsiteY10" fmla="*/ 44450 h 596252"/>
                <a:gd name="connsiteX0" fmla="*/ 0 w 326859"/>
                <a:gd name="connsiteY0" fmla="*/ 0 h 599616"/>
                <a:gd name="connsiteX1" fmla="*/ 132015 w 326859"/>
                <a:gd name="connsiteY1" fmla="*/ 0 h 599616"/>
                <a:gd name="connsiteX2" fmla="*/ 132015 w 326859"/>
                <a:gd name="connsiteY2" fmla="*/ 0 h 599616"/>
                <a:gd name="connsiteX3" fmla="*/ 170115 w 326859"/>
                <a:gd name="connsiteY3" fmla="*/ 95250 h 599616"/>
                <a:gd name="connsiteX4" fmla="*/ 240453 w 326859"/>
                <a:gd name="connsiteY4" fmla="*/ 229929 h 599616"/>
                <a:gd name="connsiteX5" fmla="*/ 325951 w 326859"/>
                <a:gd name="connsiteY5" fmla="*/ 403710 h 599616"/>
                <a:gd name="connsiteX6" fmla="*/ 182815 w 326859"/>
                <a:gd name="connsiteY6" fmla="*/ 571500 h 599616"/>
                <a:gd name="connsiteX7" fmla="*/ 52709 w 326859"/>
                <a:gd name="connsiteY7" fmla="*/ 572465 h 599616"/>
                <a:gd name="connsiteX8" fmla="*/ 5015 w 326859"/>
                <a:gd name="connsiteY8" fmla="*/ 304800 h 599616"/>
                <a:gd name="connsiteX9" fmla="*/ 5015 w 326859"/>
                <a:gd name="connsiteY9" fmla="*/ 120650 h 599616"/>
                <a:gd name="connsiteX10" fmla="*/ 36765 w 326859"/>
                <a:gd name="connsiteY10" fmla="*/ 44450 h 599616"/>
                <a:gd name="connsiteX0" fmla="*/ 37634 w 326859"/>
                <a:gd name="connsiteY0" fmla="*/ 42129 h 599616"/>
                <a:gd name="connsiteX1" fmla="*/ 132015 w 326859"/>
                <a:gd name="connsiteY1" fmla="*/ 0 h 599616"/>
                <a:gd name="connsiteX2" fmla="*/ 132015 w 326859"/>
                <a:gd name="connsiteY2" fmla="*/ 0 h 599616"/>
                <a:gd name="connsiteX3" fmla="*/ 170115 w 326859"/>
                <a:gd name="connsiteY3" fmla="*/ 95250 h 599616"/>
                <a:gd name="connsiteX4" fmla="*/ 240453 w 326859"/>
                <a:gd name="connsiteY4" fmla="*/ 229929 h 599616"/>
                <a:gd name="connsiteX5" fmla="*/ 325951 w 326859"/>
                <a:gd name="connsiteY5" fmla="*/ 403710 h 599616"/>
                <a:gd name="connsiteX6" fmla="*/ 182815 w 326859"/>
                <a:gd name="connsiteY6" fmla="*/ 571500 h 599616"/>
                <a:gd name="connsiteX7" fmla="*/ 52709 w 326859"/>
                <a:gd name="connsiteY7" fmla="*/ 572465 h 599616"/>
                <a:gd name="connsiteX8" fmla="*/ 5015 w 326859"/>
                <a:gd name="connsiteY8" fmla="*/ 304800 h 599616"/>
                <a:gd name="connsiteX9" fmla="*/ 5015 w 326859"/>
                <a:gd name="connsiteY9" fmla="*/ 120650 h 599616"/>
                <a:gd name="connsiteX10" fmla="*/ 36765 w 326859"/>
                <a:gd name="connsiteY10" fmla="*/ 44450 h 599616"/>
                <a:gd name="connsiteX0" fmla="*/ 37634 w 326859"/>
                <a:gd name="connsiteY0" fmla="*/ 42129 h 599616"/>
                <a:gd name="connsiteX1" fmla="*/ 132015 w 326859"/>
                <a:gd name="connsiteY1" fmla="*/ 0 h 599616"/>
                <a:gd name="connsiteX2" fmla="*/ 132015 w 326859"/>
                <a:gd name="connsiteY2" fmla="*/ 0 h 599616"/>
                <a:gd name="connsiteX3" fmla="*/ 170115 w 326859"/>
                <a:gd name="connsiteY3" fmla="*/ 95250 h 599616"/>
                <a:gd name="connsiteX4" fmla="*/ 240453 w 326859"/>
                <a:gd name="connsiteY4" fmla="*/ 229929 h 599616"/>
                <a:gd name="connsiteX5" fmla="*/ 325951 w 326859"/>
                <a:gd name="connsiteY5" fmla="*/ 403710 h 599616"/>
                <a:gd name="connsiteX6" fmla="*/ 182815 w 326859"/>
                <a:gd name="connsiteY6" fmla="*/ 571500 h 599616"/>
                <a:gd name="connsiteX7" fmla="*/ 52709 w 326859"/>
                <a:gd name="connsiteY7" fmla="*/ 572465 h 599616"/>
                <a:gd name="connsiteX8" fmla="*/ 5015 w 326859"/>
                <a:gd name="connsiteY8" fmla="*/ 304800 h 599616"/>
                <a:gd name="connsiteX9" fmla="*/ 5015 w 326859"/>
                <a:gd name="connsiteY9" fmla="*/ 120650 h 599616"/>
                <a:gd name="connsiteX10" fmla="*/ 36765 w 326859"/>
                <a:gd name="connsiteY10" fmla="*/ 44450 h 599616"/>
                <a:gd name="connsiteX11" fmla="*/ 37634 w 326859"/>
                <a:gd name="connsiteY11" fmla="*/ 42129 h 599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859" h="599616">
                  <a:moveTo>
                    <a:pt x="37634" y="42129"/>
                  </a:moveTo>
                  <a:lnTo>
                    <a:pt x="132015" y="0"/>
                  </a:lnTo>
                  <a:lnTo>
                    <a:pt x="132015" y="0"/>
                  </a:lnTo>
                  <a:cubicBezTo>
                    <a:pt x="138365" y="15875"/>
                    <a:pt x="152042" y="56929"/>
                    <a:pt x="170115" y="95250"/>
                  </a:cubicBezTo>
                  <a:cubicBezTo>
                    <a:pt x="188188" y="133571"/>
                    <a:pt x="214480" y="178519"/>
                    <a:pt x="240453" y="229929"/>
                  </a:cubicBezTo>
                  <a:cubicBezTo>
                    <a:pt x="266426" y="281339"/>
                    <a:pt x="335557" y="346782"/>
                    <a:pt x="325951" y="403710"/>
                  </a:cubicBezTo>
                  <a:cubicBezTo>
                    <a:pt x="316345" y="460638"/>
                    <a:pt x="228355" y="543374"/>
                    <a:pt x="182815" y="571500"/>
                  </a:cubicBezTo>
                  <a:cubicBezTo>
                    <a:pt x="137275" y="599626"/>
                    <a:pt x="82342" y="616915"/>
                    <a:pt x="52709" y="572465"/>
                  </a:cubicBezTo>
                  <a:cubicBezTo>
                    <a:pt x="23076" y="528015"/>
                    <a:pt x="12964" y="380102"/>
                    <a:pt x="5015" y="304800"/>
                  </a:cubicBezTo>
                  <a:cubicBezTo>
                    <a:pt x="-2934" y="229498"/>
                    <a:pt x="-277" y="164042"/>
                    <a:pt x="5015" y="120650"/>
                  </a:cubicBezTo>
                  <a:cubicBezTo>
                    <a:pt x="10307" y="77258"/>
                    <a:pt x="23536" y="60854"/>
                    <a:pt x="36765" y="44450"/>
                  </a:cubicBezTo>
                  <a:lnTo>
                    <a:pt x="37634" y="42129"/>
                  </a:ln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o-RO"/>
            </a:p>
          </p:txBody>
        </p:sp>
        <p:sp>
          <p:nvSpPr>
            <p:cNvPr id="9" name="Text Box 2"/>
            <p:cNvSpPr txBox="1">
              <a:spLocks noChangeArrowheads="1"/>
            </p:cNvSpPr>
            <p:nvPr/>
          </p:nvSpPr>
          <p:spPr bwMode="auto">
            <a:xfrm>
              <a:off x="2792412" y="1148644"/>
              <a:ext cx="229870" cy="2463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o-RO" sz="900" b="1" u="sng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endParaRPr lang="ro-RO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 rot="4657556">
              <a:off x="2263457" y="942269"/>
              <a:ext cx="320040" cy="676910"/>
            </a:xfrm>
            <a:custGeom>
              <a:avLst/>
              <a:gdLst>
                <a:gd name="connsiteX0" fmla="*/ 0 w 267188"/>
                <a:gd name="connsiteY0" fmla="*/ 19050 h 572465"/>
                <a:gd name="connsiteX1" fmla="*/ 158750 w 267188"/>
                <a:gd name="connsiteY1" fmla="*/ 0 h 572465"/>
                <a:gd name="connsiteX2" fmla="*/ 158750 w 267188"/>
                <a:gd name="connsiteY2" fmla="*/ 0 h 572465"/>
                <a:gd name="connsiteX3" fmla="*/ 196850 w 267188"/>
                <a:gd name="connsiteY3" fmla="*/ 95250 h 572465"/>
                <a:gd name="connsiteX4" fmla="*/ 234950 w 267188"/>
                <a:gd name="connsiteY4" fmla="*/ 254000 h 572465"/>
                <a:gd name="connsiteX5" fmla="*/ 266700 w 267188"/>
                <a:gd name="connsiteY5" fmla="*/ 469900 h 572465"/>
                <a:gd name="connsiteX6" fmla="*/ 209550 w 267188"/>
                <a:gd name="connsiteY6" fmla="*/ 571500 h 572465"/>
                <a:gd name="connsiteX7" fmla="*/ 120650 w 267188"/>
                <a:gd name="connsiteY7" fmla="*/ 508000 h 572465"/>
                <a:gd name="connsiteX8" fmla="*/ 31750 w 267188"/>
                <a:gd name="connsiteY8" fmla="*/ 304800 h 572465"/>
                <a:gd name="connsiteX9" fmla="*/ 31750 w 267188"/>
                <a:gd name="connsiteY9" fmla="*/ 120650 h 572465"/>
                <a:gd name="connsiteX10" fmla="*/ 63500 w 267188"/>
                <a:gd name="connsiteY10" fmla="*/ 44450 h 572465"/>
                <a:gd name="connsiteX0" fmla="*/ 11546 w 243364"/>
                <a:gd name="connsiteY0" fmla="*/ 61440 h 572465"/>
                <a:gd name="connsiteX1" fmla="*/ 134926 w 243364"/>
                <a:gd name="connsiteY1" fmla="*/ 0 h 572465"/>
                <a:gd name="connsiteX2" fmla="*/ 134926 w 243364"/>
                <a:gd name="connsiteY2" fmla="*/ 0 h 572465"/>
                <a:gd name="connsiteX3" fmla="*/ 173026 w 243364"/>
                <a:gd name="connsiteY3" fmla="*/ 95250 h 572465"/>
                <a:gd name="connsiteX4" fmla="*/ 211126 w 243364"/>
                <a:gd name="connsiteY4" fmla="*/ 254000 h 572465"/>
                <a:gd name="connsiteX5" fmla="*/ 242876 w 243364"/>
                <a:gd name="connsiteY5" fmla="*/ 469900 h 572465"/>
                <a:gd name="connsiteX6" fmla="*/ 185726 w 243364"/>
                <a:gd name="connsiteY6" fmla="*/ 571500 h 572465"/>
                <a:gd name="connsiteX7" fmla="*/ 96826 w 243364"/>
                <a:gd name="connsiteY7" fmla="*/ 508000 h 572465"/>
                <a:gd name="connsiteX8" fmla="*/ 7926 w 243364"/>
                <a:gd name="connsiteY8" fmla="*/ 304800 h 572465"/>
                <a:gd name="connsiteX9" fmla="*/ 7926 w 243364"/>
                <a:gd name="connsiteY9" fmla="*/ 120650 h 572465"/>
                <a:gd name="connsiteX10" fmla="*/ 39676 w 243364"/>
                <a:gd name="connsiteY10" fmla="*/ 44450 h 572465"/>
                <a:gd name="connsiteX0" fmla="*/ 69042 w 300860"/>
                <a:gd name="connsiteY0" fmla="*/ 61440 h 572465"/>
                <a:gd name="connsiteX1" fmla="*/ 192422 w 300860"/>
                <a:gd name="connsiteY1" fmla="*/ 0 h 572465"/>
                <a:gd name="connsiteX2" fmla="*/ 192422 w 300860"/>
                <a:gd name="connsiteY2" fmla="*/ 0 h 572465"/>
                <a:gd name="connsiteX3" fmla="*/ 230522 w 300860"/>
                <a:gd name="connsiteY3" fmla="*/ 95250 h 572465"/>
                <a:gd name="connsiteX4" fmla="*/ 268622 w 300860"/>
                <a:gd name="connsiteY4" fmla="*/ 254000 h 572465"/>
                <a:gd name="connsiteX5" fmla="*/ 300372 w 300860"/>
                <a:gd name="connsiteY5" fmla="*/ 469900 h 572465"/>
                <a:gd name="connsiteX6" fmla="*/ 243222 w 300860"/>
                <a:gd name="connsiteY6" fmla="*/ 571500 h 572465"/>
                <a:gd name="connsiteX7" fmla="*/ 154322 w 300860"/>
                <a:gd name="connsiteY7" fmla="*/ 508000 h 572465"/>
                <a:gd name="connsiteX8" fmla="*/ 65422 w 300860"/>
                <a:gd name="connsiteY8" fmla="*/ 304800 h 572465"/>
                <a:gd name="connsiteX9" fmla="*/ 431 w 300860"/>
                <a:gd name="connsiteY9" fmla="*/ 116391 h 572465"/>
                <a:gd name="connsiteX10" fmla="*/ 97172 w 300860"/>
                <a:gd name="connsiteY10" fmla="*/ 44450 h 572465"/>
                <a:gd name="connsiteX0" fmla="*/ 68955 w 300773"/>
                <a:gd name="connsiteY0" fmla="*/ 61440 h 572465"/>
                <a:gd name="connsiteX1" fmla="*/ 192335 w 300773"/>
                <a:gd name="connsiteY1" fmla="*/ 0 h 572465"/>
                <a:gd name="connsiteX2" fmla="*/ 192335 w 300773"/>
                <a:gd name="connsiteY2" fmla="*/ 0 h 572465"/>
                <a:gd name="connsiteX3" fmla="*/ 230435 w 300773"/>
                <a:gd name="connsiteY3" fmla="*/ 95250 h 572465"/>
                <a:gd name="connsiteX4" fmla="*/ 268535 w 300773"/>
                <a:gd name="connsiteY4" fmla="*/ 254000 h 572465"/>
                <a:gd name="connsiteX5" fmla="*/ 300285 w 300773"/>
                <a:gd name="connsiteY5" fmla="*/ 469900 h 572465"/>
                <a:gd name="connsiteX6" fmla="*/ 243135 w 300773"/>
                <a:gd name="connsiteY6" fmla="*/ 571500 h 572465"/>
                <a:gd name="connsiteX7" fmla="*/ 154235 w 300773"/>
                <a:gd name="connsiteY7" fmla="*/ 508000 h 572465"/>
                <a:gd name="connsiteX8" fmla="*/ 65335 w 300773"/>
                <a:gd name="connsiteY8" fmla="*/ 304800 h 572465"/>
                <a:gd name="connsiteX9" fmla="*/ 344 w 300773"/>
                <a:gd name="connsiteY9" fmla="*/ 116391 h 572465"/>
                <a:gd name="connsiteX10" fmla="*/ 93350 w 300773"/>
                <a:gd name="connsiteY10" fmla="*/ 21503 h 572465"/>
                <a:gd name="connsiteX0" fmla="*/ 68955 w 300773"/>
                <a:gd name="connsiteY0" fmla="*/ 79708 h 590733"/>
                <a:gd name="connsiteX1" fmla="*/ 192335 w 300773"/>
                <a:gd name="connsiteY1" fmla="*/ 18268 h 590733"/>
                <a:gd name="connsiteX2" fmla="*/ 206333 w 300773"/>
                <a:gd name="connsiteY2" fmla="*/ 0 h 590733"/>
                <a:gd name="connsiteX3" fmla="*/ 230435 w 300773"/>
                <a:gd name="connsiteY3" fmla="*/ 113518 h 590733"/>
                <a:gd name="connsiteX4" fmla="*/ 268535 w 300773"/>
                <a:gd name="connsiteY4" fmla="*/ 272268 h 590733"/>
                <a:gd name="connsiteX5" fmla="*/ 300285 w 300773"/>
                <a:gd name="connsiteY5" fmla="*/ 488168 h 590733"/>
                <a:gd name="connsiteX6" fmla="*/ 243135 w 300773"/>
                <a:gd name="connsiteY6" fmla="*/ 589768 h 590733"/>
                <a:gd name="connsiteX7" fmla="*/ 154235 w 300773"/>
                <a:gd name="connsiteY7" fmla="*/ 526268 h 590733"/>
                <a:gd name="connsiteX8" fmla="*/ 65335 w 300773"/>
                <a:gd name="connsiteY8" fmla="*/ 323068 h 590733"/>
                <a:gd name="connsiteX9" fmla="*/ 344 w 300773"/>
                <a:gd name="connsiteY9" fmla="*/ 134659 h 590733"/>
                <a:gd name="connsiteX10" fmla="*/ 93350 w 300773"/>
                <a:gd name="connsiteY10" fmla="*/ 39771 h 590733"/>
                <a:gd name="connsiteX0" fmla="*/ 68955 w 300706"/>
                <a:gd name="connsiteY0" fmla="*/ 85792 h 596817"/>
                <a:gd name="connsiteX1" fmla="*/ 192335 w 300706"/>
                <a:gd name="connsiteY1" fmla="*/ 24352 h 596817"/>
                <a:gd name="connsiteX2" fmla="*/ 206333 w 300706"/>
                <a:gd name="connsiteY2" fmla="*/ 6084 h 596817"/>
                <a:gd name="connsiteX3" fmla="*/ 257492 w 300706"/>
                <a:gd name="connsiteY3" fmla="*/ 124841 h 596817"/>
                <a:gd name="connsiteX4" fmla="*/ 268535 w 300706"/>
                <a:gd name="connsiteY4" fmla="*/ 278352 h 596817"/>
                <a:gd name="connsiteX5" fmla="*/ 300285 w 300706"/>
                <a:gd name="connsiteY5" fmla="*/ 494252 h 596817"/>
                <a:gd name="connsiteX6" fmla="*/ 243135 w 300706"/>
                <a:gd name="connsiteY6" fmla="*/ 595852 h 596817"/>
                <a:gd name="connsiteX7" fmla="*/ 154235 w 300706"/>
                <a:gd name="connsiteY7" fmla="*/ 532352 h 596817"/>
                <a:gd name="connsiteX8" fmla="*/ 65335 w 300706"/>
                <a:gd name="connsiteY8" fmla="*/ 329152 h 596817"/>
                <a:gd name="connsiteX9" fmla="*/ 344 w 300706"/>
                <a:gd name="connsiteY9" fmla="*/ 140743 h 596817"/>
                <a:gd name="connsiteX10" fmla="*/ 93350 w 300706"/>
                <a:gd name="connsiteY10" fmla="*/ 45855 h 596817"/>
                <a:gd name="connsiteX0" fmla="*/ 68955 w 308270"/>
                <a:gd name="connsiteY0" fmla="*/ 85792 h 596817"/>
                <a:gd name="connsiteX1" fmla="*/ 192335 w 308270"/>
                <a:gd name="connsiteY1" fmla="*/ 24352 h 596817"/>
                <a:gd name="connsiteX2" fmla="*/ 206333 w 308270"/>
                <a:gd name="connsiteY2" fmla="*/ 6084 h 596817"/>
                <a:gd name="connsiteX3" fmla="*/ 257492 w 308270"/>
                <a:gd name="connsiteY3" fmla="*/ 124841 h 596817"/>
                <a:gd name="connsiteX4" fmla="*/ 303282 w 308270"/>
                <a:gd name="connsiteY4" fmla="*/ 290645 h 596817"/>
                <a:gd name="connsiteX5" fmla="*/ 300285 w 308270"/>
                <a:gd name="connsiteY5" fmla="*/ 494252 h 596817"/>
                <a:gd name="connsiteX6" fmla="*/ 243135 w 308270"/>
                <a:gd name="connsiteY6" fmla="*/ 595852 h 596817"/>
                <a:gd name="connsiteX7" fmla="*/ 154235 w 308270"/>
                <a:gd name="connsiteY7" fmla="*/ 532352 h 596817"/>
                <a:gd name="connsiteX8" fmla="*/ 65335 w 308270"/>
                <a:gd name="connsiteY8" fmla="*/ 329152 h 596817"/>
                <a:gd name="connsiteX9" fmla="*/ 344 w 308270"/>
                <a:gd name="connsiteY9" fmla="*/ 140743 h 596817"/>
                <a:gd name="connsiteX10" fmla="*/ 93350 w 308270"/>
                <a:gd name="connsiteY10" fmla="*/ 45855 h 596817"/>
                <a:gd name="connsiteX0" fmla="*/ 68955 w 371166"/>
                <a:gd name="connsiteY0" fmla="*/ 85792 h 619635"/>
                <a:gd name="connsiteX1" fmla="*/ 192335 w 371166"/>
                <a:gd name="connsiteY1" fmla="*/ 24352 h 619635"/>
                <a:gd name="connsiteX2" fmla="*/ 206333 w 371166"/>
                <a:gd name="connsiteY2" fmla="*/ 6084 h 619635"/>
                <a:gd name="connsiteX3" fmla="*/ 257492 w 371166"/>
                <a:gd name="connsiteY3" fmla="*/ 124841 h 619635"/>
                <a:gd name="connsiteX4" fmla="*/ 303282 w 371166"/>
                <a:gd name="connsiteY4" fmla="*/ 290645 h 619635"/>
                <a:gd name="connsiteX5" fmla="*/ 370013 w 371166"/>
                <a:gd name="connsiteY5" fmla="*/ 593979 h 619635"/>
                <a:gd name="connsiteX6" fmla="*/ 243135 w 371166"/>
                <a:gd name="connsiteY6" fmla="*/ 595852 h 619635"/>
                <a:gd name="connsiteX7" fmla="*/ 154235 w 371166"/>
                <a:gd name="connsiteY7" fmla="*/ 532352 h 619635"/>
                <a:gd name="connsiteX8" fmla="*/ 65335 w 371166"/>
                <a:gd name="connsiteY8" fmla="*/ 329152 h 619635"/>
                <a:gd name="connsiteX9" fmla="*/ 344 w 371166"/>
                <a:gd name="connsiteY9" fmla="*/ 140743 h 619635"/>
                <a:gd name="connsiteX10" fmla="*/ 93350 w 371166"/>
                <a:gd name="connsiteY10" fmla="*/ 45855 h 619635"/>
                <a:gd name="connsiteX0" fmla="*/ 68955 w 373524"/>
                <a:gd name="connsiteY0" fmla="*/ 85792 h 659110"/>
                <a:gd name="connsiteX1" fmla="*/ 192335 w 373524"/>
                <a:gd name="connsiteY1" fmla="*/ 24352 h 659110"/>
                <a:gd name="connsiteX2" fmla="*/ 206333 w 373524"/>
                <a:gd name="connsiteY2" fmla="*/ 6084 h 659110"/>
                <a:gd name="connsiteX3" fmla="*/ 257492 w 373524"/>
                <a:gd name="connsiteY3" fmla="*/ 124841 h 659110"/>
                <a:gd name="connsiteX4" fmla="*/ 303282 w 373524"/>
                <a:gd name="connsiteY4" fmla="*/ 290645 h 659110"/>
                <a:gd name="connsiteX5" fmla="*/ 370013 w 373524"/>
                <a:gd name="connsiteY5" fmla="*/ 593979 h 659110"/>
                <a:gd name="connsiteX6" fmla="*/ 186046 w 373524"/>
                <a:gd name="connsiteY6" fmla="*/ 655739 h 659110"/>
                <a:gd name="connsiteX7" fmla="*/ 154235 w 373524"/>
                <a:gd name="connsiteY7" fmla="*/ 532352 h 659110"/>
                <a:gd name="connsiteX8" fmla="*/ 65335 w 373524"/>
                <a:gd name="connsiteY8" fmla="*/ 329152 h 659110"/>
                <a:gd name="connsiteX9" fmla="*/ 344 w 373524"/>
                <a:gd name="connsiteY9" fmla="*/ 140743 h 659110"/>
                <a:gd name="connsiteX10" fmla="*/ 93350 w 373524"/>
                <a:gd name="connsiteY10" fmla="*/ 45855 h 659110"/>
                <a:gd name="connsiteX0" fmla="*/ 68894 w 373463"/>
                <a:gd name="connsiteY0" fmla="*/ 85792 h 657911"/>
                <a:gd name="connsiteX1" fmla="*/ 192274 w 373463"/>
                <a:gd name="connsiteY1" fmla="*/ 24352 h 657911"/>
                <a:gd name="connsiteX2" fmla="*/ 206272 w 373463"/>
                <a:gd name="connsiteY2" fmla="*/ 6084 h 657911"/>
                <a:gd name="connsiteX3" fmla="*/ 257431 w 373463"/>
                <a:gd name="connsiteY3" fmla="*/ 124841 h 657911"/>
                <a:gd name="connsiteX4" fmla="*/ 303221 w 373463"/>
                <a:gd name="connsiteY4" fmla="*/ 290645 h 657911"/>
                <a:gd name="connsiteX5" fmla="*/ 369952 w 373463"/>
                <a:gd name="connsiteY5" fmla="*/ 593979 h 657911"/>
                <a:gd name="connsiteX6" fmla="*/ 185985 w 373463"/>
                <a:gd name="connsiteY6" fmla="*/ 655739 h 657911"/>
                <a:gd name="connsiteX7" fmla="*/ 92832 w 373463"/>
                <a:gd name="connsiteY7" fmla="*/ 551046 h 657911"/>
                <a:gd name="connsiteX8" fmla="*/ 65274 w 373463"/>
                <a:gd name="connsiteY8" fmla="*/ 329152 h 657911"/>
                <a:gd name="connsiteX9" fmla="*/ 283 w 373463"/>
                <a:gd name="connsiteY9" fmla="*/ 140743 h 657911"/>
                <a:gd name="connsiteX10" fmla="*/ 93289 w 373463"/>
                <a:gd name="connsiteY10" fmla="*/ 45855 h 657911"/>
                <a:gd name="connsiteX0" fmla="*/ 70050 w 374619"/>
                <a:gd name="connsiteY0" fmla="*/ 85792 h 657911"/>
                <a:gd name="connsiteX1" fmla="*/ 193430 w 374619"/>
                <a:gd name="connsiteY1" fmla="*/ 24352 h 657911"/>
                <a:gd name="connsiteX2" fmla="*/ 207428 w 374619"/>
                <a:gd name="connsiteY2" fmla="*/ 6084 h 657911"/>
                <a:gd name="connsiteX3" fmla="*/ 258587 w 374619"/>
                <a:gd name="connsiteY3" fmla="*/ 124841 h 657911"/>
                <a:gd name="connsiteX4" fmla="*/ 304377 w 374619"/>
                <a:gd name="connsiteY4" fmla="*/ 290645 h 657911"/>
                <a:gd name="connsiteX5" fmla="*/ 371108 w 374619"/>
                <a:gd name="connsiteY5" fmla="*/ 593979 h 657911"/>
                <a:gd name="connsiteX6" fmla="*/ 187141 w 374619"/>
                <a:gd name="connsiteY6" fmla="*/ 655739 h 657911"/>
                <a:gd name="connsiteX7" fmla="*/ 93988 w 374619"/>
                <a:gd name="connsiteY7" fmla="*/ 551046 h 657911"/>
                <a:gd name="connsiteX8" fmla="*/ 41734 w 374619"/>
                <a:gd name="connsiteY8" fmla="*/ 327150 h 657911"/>
                <a:gd name="connsiteX9" fmla="*/ 1439 w 374619"/>
                <a:gd name="connsiteY9" fmla="*/ 140743 h 657911"/>
                <a:gd name="connsiteX10" fmla="*/ 94445 w 374619"/>
                <a:gd name="connsiteY10" fmla="*/ 45855 h 657911"/>
                <a:gd name="connsiteX0" fmla="*/ 69052 w 373621"/>
                <a:gd name="connsiteY0" fmla="*/ 85792 h 657911"/>
                <a:gd name="connsiteX1" fmla="*/ 192432 w 373621"/>
                <a:gd name="connsiteY1" fmla="*/ 24352 h 657911"/>
                <a:gd name="connsiteX2" fmla="*/ 206430 w 373621"/>
                <a:gd name="connsiteY2" fmla="*/ 6084 h 657911"/>
                <a:gd name="connsiteX3" fmla="*/ 257589 w 373621"/>
                <a:gd name="connsiteY3" fmla="*/ 124841 h 657911"/>
                <a:gd name="connsiteX4" fmla="*/ 303379 w 373621"/>
                <a:gd name="connsiteY4" fmla="*/ 290645 h 657911"/>
                <a:gd name="connsiteX5" fmla="*/ 370110 w 373621"/>
                <a:gd name="connsiteY5" fmla="*/ 593979 h 657911"/>
                <a:gd name="connsiteX6" fmla="*/ 186143 w 373621"/>
                <a:gd name="connsiteY6" fmla="*/ 655739 h 657911"/>
                <a:gd name="connsiteX7" fmla="*/ 92990 w 373621"/>
                <a:gd name="connsiteY7" fmla="*/ 551046 h 657911"/>
                <a:gd name="connsiteX8" fmla="*/ 40736 w 373621"/>
                <a:gd name="connsiteY8" fmla="*/ 327150 h 657911"/>
                <a:gd name="connsiteX9" fmla="*/ 441 w 373621"/>
                <a:gd name="connsiteY9" fmla="*/ 140743 h 657911"/>
                <a:gd name="connsiteX10" fmla="*/ 67000 w 373621"/>
                <a:gd name="connsiteY10" fmla="*/ 92934 h 657911"/>
                <a:gd name="connsiteX0" fmla="*/ 69052 w 373621"/>
                <a:gd name="connsiteY0" fmla="*/ 119720 h 691839"/>
                <a:gd name="connsiteX1" fmla="*/ 192432 w 373621"/>
                <a:gd name="connsiteY1" fmla="*/ 58280 h 691839"/>
                <a:gd name="connsiteX2" fmla="*/ 215549 w 373621"/>
                <a:gd name="connsiteY2" fmla="*/ 3256 h 691839"/>
                <a:gd name="connsiteX3" fmla="*/ 257589 w 373621"/>
                <a:gd name="connsiteY3" fmla="*/ 158769 h 691839"/>
                <a:gd name="connsiteX4" fmla="*/ 303379 w 373621"/>
                <a:gd name="connsiteY4" fmla="*/ 324573 h 691839"/>
                <a:gd name="connsiteX5" fmla="*/ 370110 w 373621"/>
                <a:gd name="connsiteY5" fmla="*/ 627907 h 691839"/>
                <a:gd name="connsiteX6" fmla="*/ 186143 w 373621"/>
                <a:gd name="connsiteY6" fmla="*/ 689667 h 691839"/>
                <a:gd name="connsiteX7" fmla="*/ 92990 w 373621"/>
                <a:gd name="connsiteY7" fmla="*/ 584974 h 691839"/>
                <a:gd name="connsiteX8" fmla="*/ 40736 w 373621"/>
                <a:gd name="connsiteY8" fmla="*/ 361078 h 691839"/>
                <a:gd name="connsiteX9" fmla="*/ 441 w 373621"/>
                <a:gd name="connsiteY9" fmla="*/ 174671 h 691839"/>
                <a:gd name="connsiteX10" fmla="*/ 67000 w 373621"/>
                <a:gd name="connsiteY10" fmla="*/ 126862 h 691839"/>
                <a:gd name="connsiteX0" fmla="*/ 69052 w 373621"/>
                <a:gd name="connsiteY0" fmla="*/ 119514 h 691633"/>
                <a:gd name="connsiteX1" fmla="*/ 169768 w 373621"/>
                <a:gd name="connsiteY1" fmla="*/ 60205 h 691633"/>
                <a:gd name="connsiteX2" fmla="*/ 215549 w 373621"/>
                <a:gd name="connsiteY2" fmla="*/ 3050 h 691633"/>
                <a:gd name="connsiteX3" fmla="*/ 257589 w 373621"/>
                <a:gd name="connsiteY3" fmla="*/ 158563 h 691633"/>
                <a:gd name="connsiteX4" fmla="*/ 303379 w 373621"/>
                <a:gd name="connsiteY4" fmla="*/ 324367 h 691633"/>
                <a:gd name="connsiteX5" fmla="*/ 370110 w 373621"/>
                <a:gd name="connsiteY5" fmla="*/ 627701 h 691633"/>
                <a:gd name="connsiteX6" fmla="*/ 186143 w 373621"/>
                <a:gd name="connsiteY6" fmla="*/ 689461 h 691633"/>
                <a:gd name="connsiteX7" fmla="*/ 92990 w 373621"/>
                <a:gd name="connsiteY7" fmla="*/ 584768 h 691633"/>
                <a:gd name="connsiteX8" fmla="*/ 40736 w 373621"/>
                <a:gd name="connsiteY8" fmla="*/ 360872 h 691633"/>
                <a:gd name="connsiteX9" fmla="*/ 441 w 373621"/>
                <a:gd name="connsiteY9" fmla="*/ 174465 h 691633"/>
                <a:gd name="connsiteX10" fmla="*/ 67000 w 373621"/>
                <a:gd name="connsiteY10" fmla="*/ 126656 h 691633"/>
                <a:gd name="connsiteX0" fmla="*/ 0 w 420790"/>
                <a:gd name="connsiteY0" fmla="*/ 47527 h 691188"/>
                <a:gd name="connsiteX1" fmla="*/ 216937 w 420790"/>
                <a:gd name="connsiteY1" fmla="*/ 59760 h 691188"/>
                <a:gd name="connsiteX2" fmla="*/ 262718 w 420790"/>
                <a:gd name="connsiteY2" fmla="*/ 2605 h 691188"/>
                <a:gd name="connsiteX3" fmla="*/ 304758 w 420790"/>
                <a:gd name="connsiteY3" fmla="*/ 158118 h 691188"/>
                <a:gd name="connsiteX4" fmla="*/ 350548 w 420790"/>
                <a:gd name="connsiteY4" fmla="*/ 323922 h 691188"/>
                <a:gd name="connsiteX5" fmla="*/ 417279 w 420790"/>
                <a:gd name="connsiteY5" fmla="*/ 627256 h 691188"/>
                <a:gd name="connsiteX6" fmla="*/ 233312 w 420790"/>
                <a:gd name="connsiteY6" fmla="*/ 689016 h 691188"/>
                <a:gd name="connsiteX7" fmla="*/ 140159 w 420790"/>
                <a:gd name="connsiteY7" fmla="*/ 584323 h 691188"/>
                <a:gd name="connsiteX8" fmla="*/ 87905 w 420790"/>
                <a:gd name="connsiteY8" fmla="*/ 360427 h 691188"/>
                <a:gd name="connsiteX9" fmla="*/ 47610 w 420790"/>
                <a:gd name="connsiteY9" fmla="*/ 174020 h 691188"/>
                <a:gd name="connsiteX10" fmla="*/ 114169 w 420790"/>
                <a:gd name="connsiteY10" fmla="*/ 126211 h 691188"/>
                <a:gd name="connsiteX0" fmla="*/ 0 w 420790"/>
                <a:gd name="connsiteY0" fmla="*/ 95536 h 739197"/>
                <a:gd name="connsiteX1" fmla="*/ 180562 w 420790"/>
                <a:gd name="connsiteY1" fmla="*/ 1437 h 739197"/>
                <a:gd name="connsiteX2" fmla="*/ 262718 w 420790"/>
                <a:gd name="connsiteY2" fmla="*/ 50614 h 739197"/>
                <a:gd name="connsiteX3" fmla="*/ 304758 w 420790"/>
                <a:gd name="connsiteY3" fmla="*/ 206127 h 739197"/>
                <a:gd name="connsiteX4" fmla="*/ 350548 w 420790"/>
                <a:gd name="connsiteY4" fmla="*/ 371931 h 739197"/>
                <a:gd name="connsiteX5" fmla="*/ 417279 w 420790"/>
                <a:gd name="connsiteY5" fmla="*/ 675265 h 739197"/>
                <a:gd name="connsiteX6" fmla="*/ 233312 w 420790"/>
                <a:gd name="connsiteY6" fmla="*/ 737025 h 739197"/>
                <a:gd name="connsiteX7" fmla="*/ 140159 w 420790"/>
                <a:gd name="connsiteY7" fmla="*/ 632332 h 739197"/>
                <a:gd name="connsiteX8" fmla="*/ 87905 w 420790"/>
                <a:gd name="connsiteY8" fmla="*/ 408436 h 739197"/>
                <a:gd name="connsiteX9" fmla="*/ 47610 w 420790"/>
                <a:gd name="connsiteY9" fmla="*/ 222029 h 739197"/>
                <a:gd name="connsiteX10" fmla="*/ 114169 w 420790"/>
                <a:gd name="connsiteY10" fmla="*/ 174220 h 739197"/>
                <a:gd name="connsiteX0" fmla="*/ 0 w 420790"/>
                <a:gd name="connsiteY0" fmla="*/ 95536 h 739197"/>
                <a:gd name="connsiteX1" fmla="*/ 180562 w 420790"/>
                <a:gd name="connsiteY1" fmla="*/ 1437 h 739197"/>
                <a:gd name="connsiteX2" fmla="*/ 262718 w 420790"/>
                <a:gd name="connsiteY2" fmla="*/ 50614 h 739197"/>
                <a:gd name="connsiteX3" fmla="*/ 304758 w 420790"/>
                <a:gd name="connsiteY3" fmla="*/ 206127 h 739197"/>
                <a:gd name="connsiteX4" fmla="*/ 350548 w 420790"/>
                <a:gd name="connsiteY4" fmla="*/ 371931 h 739197"/>
                <a:gd name="connsiteX5" fmla="*/ 417279 w 420790"/>
                <a:gd name="connsiteY5" fmla="*/ 675265 h 739197"/>
                <a:gd name="connsiteX6" fmla="*/ 233312 w 420790"/>
                <a:gd name="connsiteY6" fmla="*/ 737025 h 739197"/>
                <a:gd name="connsiteX7" fmla="*/ 140159 w 420790"/>
                <a:gd name="connsiteY7" fmla="*/ 632332 h 739197"/>
                <a:gd name="connsiteX8" fmla="*/ 87905 w 420790"/>
                <a:gd name="connsiteY8" fmla="*/ 408436 h 739197"/>
                <a:gd name="connsiteX9" fmla="*/ 47610 w 420790"/>
                <a:gd name="connsiteY9" fmla="*/ 222029 h 739197"/>
                <a:gd name="connsiteX10" fmla="*/ 23941 w 420790"/>
                <a:gd name="connsiteY10" fmla="*/ 91391 h 739197"/>
                <a:gd name="connsiteX0" fmla="*/ 777 w 421567"/>
                <a:gd name="connsiteY0" fmla="*/ 95536 h 739197"/>
                <a:gd name="connsiteX1" fmla="*/ 181339 w 421567"/>
                <a:gd name="connsiteY1" fmla="*/ 1437 h 739197"/>
                <a:gd name="connsiteX2" fmla="*/ 263495 w 421567"/>
                <a:gd name="connsiteY2" fmla="*/ 50614 h 739197"/>
                <a:gd name="connsiteX3" fmla="*/ 305535 w 421567"/>
                <a:gd name="connsiteY3" fmla="*/ 206127 h 739197"/>
                <a:gd name="connsiteX4" fmla="*/ 351325 w 421567"/>
                <a:gd name="connsiteY4" fmla="*/ 371931 h 739197"/>
                <a:gd name="connsiteX5" fmla="*/ 418056 w 421567"/>
                <a:gd name="connsiteY5" fmla="*/ 675265 h 739197"/>
                <a:gd name="connsiteX6" fmla="*/ 234089 w 421567"/>
                <a:gd name="connsiteY6" fmla="*/ 737025 h 739197"/>
                <a:gd name="connsiteX7" fmla="*/ 140936 w 421567"/>
                <a:gd name="connsiteY7" fmla="*/ 632332 h 739197"/>
                <a:gd name="connsiteX8" fmla="*/ 88682 w 421567"/>
                <a:gd name="connsiteY8" fmla="*/ 408436 h 739197"/>
                <a:gd name="connsiteX9" fmla="*/ 48387 w 421567"/>
                <a:gd name="connsiteY9" fmla="*/ 222029 h 739197"/>
                <a:gd name="connsiteX10" fmla="*/ 2413 w 421567"/>
                <a:gd name="connsiteY10" fmla="*/ 96860 h 739197"/>
                <a:gd name="connsiteX0" fmla="*/ 777 w 421567"/>
                <a:gd name="connsiteY0" fmla="*/ 95536 h 739197"/>
                <a:gd name="connsiteX1" fmla="*/ 181339 w 421567"/>
                <a:gd name="connsiteY1" fmla="*/ 1437 h 739197"/>
                <a:gd name="connsiteX2" fmla="*/ 263495 w 421567"/>
                <a:gd name="connsiteY2" fmla="*/ 50614 h 739197"/>
                <a:gd name="connsiteX3" fmla="*/ 305535 w 421567"/>
                <a:gd name="connsiteY3" fmla="*/ 206127 h 739197"/>
                <a:gd name="connsiteX4" fmla="*/ 351325 w 421567"/>
                <a:gd name="connsiteY4" fmla="*/ 371931 h 739197"/>
                <a:gd name="connsiteX5" fmla="*/ 418056 w 421567"/>
                <a:gd name="connsiteY5" fmla="*/ 675265 h 739197"/>
                <a:gd name="connsiteX6" fmla="*/ 234089 w 421567"/>
                <a:gd name="connsiteY6" fmla="*/ 737025 h 739197"/>
                <a:gd name="connsiteX7" fmla="*/ 140936 w 421567"/>
                <a:gd name="connsiteY7" fmla="*/ 632332 h 739197"/>
                <a:gd name="connsiteX8" fmla="*/ 88682 w 421567"/>
                <a:gd name="connsiteY8" fmla="*/ 408436 h 739197"/>
                <a:gd name="connsiteX9" fmla="*/ 48387 w 421567"/>
                <a:gd name="connsiteY9" fmla="*/ 222029 h 739197"/>
                <a:gd name="connsiteX10" fmla="*/ 2413 w 421567"/>
                <a:gd name="connsiteY10" fmla="*/ 96860 h 739197"/>
                <a:gd name="connsiteX11" fmla="*/ 777 w 421567"/>
                <a:gd name="connsiteY11" fmla="*/ 95536 h 739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21567" h="739197">
                  <a:moveTo>
                    <a:pt x="777" y="95536"/>
                  </a:moveTo>
                  <a:cubicBezTo>
                    <a:pt x="41904" y="75056"/>
                    <a:pt x="137553" y="8924"/>
                    <a:pt x="181339" y="1437"/>
                  </a:cubicBezTo>
                  <a:cubicBezTo>
                    <a:pt x="225125" y="-6050"/>
                    <a:pt x="242796" y="16499"/>
                    <a:pt x="263495" y="50614"/>
                  </a:cubicBezTo>
                  <a:cubicBezTo>
                    <a:pt x="284194" y="84729"/>
                    <a:pt x="290897" y="152574"/>
                    <a:pt x="305535" y="206127"/>
                  </a:cubicBezTo>
                  <a:cubicBezTo>
                    <a:pt x="320173" y="259680"/>
                    <a:pt x="332572" y="293741"/>
                    <a:pt x="351325" y="371931"/>
                  </a:cubicBezTo>
                  <a:cubicBezTo>
                    <a:pt x="370078" y="450121"/>
                    <a:pt x="437595" y="614416"/>
                    <a:pt x="418056" y="675265"/>
                  </a:cubicBezTo>
                  <a:cubicBezTo>
                    <a:pt x="398517" y="736114"/>
                    <a:pt x="280276" y="744180"/>
                    <a:pt x="234089" y="737025"/>
                  </a:cubicBezTo>
                  <a:cubicBezTo>
                    <a:pt x="187902" y="729870"/>
                    <a:pt x="165170" y="687097"/>
                    <a:pt x="140936" y="632332"/>
                  </a:cubicBezTo>
                  <a:cubicBezTo>
                    <a:pt x="116702" y="577567"/>
                    <a:pt x="104107" y="476820"/>
                    <a:pt x="88682" y="408436"/>
                  </a:cubicBezTo>
                  <a:cubicBezTo>
                    <a:pt x="73257" y="340052"/>
                    <a:pt x="62765" y="273958"/>
                    <a:pt x="48387" y="222029"/>
                  </a:cubicBezTo>
                  <a:cubicBezTo>
                    <a:pt x="34009" y="170100"/>
                    <a:pt x="-10816" y="113264"/>
                    <a:pt x="2413" y="96860"/>
                  </a:cubicBezTo>
                  <a:lnTo>
                    <a:pt x="777" y="95536"/>
                  </a:ln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o-RO"/>
            </a:p>
          </p:txBody>
        </p:sp>
        <p:sp>
          <p:nvSpPr>
            <p:cNvPr id="11" name="Text Box 2"/>
            <p:cNvSpPr txBox="1">
              <a:spLocks noChangeArrowheads="1"/>
            </p:cNvSpPr>
            <p:nvPr/>
          </p:nvSpPr>
          <p:spPr bwMode="auto">
            <a:xfrm>
              <a:off x="2642552" y="979734"/>
              <a:ext cx="201930" cy="252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o-RO" sz="800" b="1" u="sng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</a:t>
              </a:r>
              <a:endParaRPr lang="ro-RO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 rot="545088">
              <a:off x="2187892" y="1477574"/>
              <a:ext cx="371475" cy="410210"/>
            </a:xfrm>
            <a:custGeom>
              <a:avLst/>
              <a:gdLst>
                <a:gd name="connsiteX0" fmla="*/ 0 w 267188"/>
                <a:gd name="connsiteY0" fmla="*/ 19050 h 572465"/>
                <a:gd name="connsiteX1" fmla="*/ 158750 w 267188"/>
                <a:gd name="connsiteY1" fmla="*/ 0 h 572465"/>
                <a:gd name="connsiteX2" fmla="*/ 158750 w 267188"/>
                <a:gd name="connsiteY2" fmla="*/ 0 h 572465"/>
                <a:gd name="connsiteX3" fmla="*/ 196850 w 267188"/>
                <a:gd name="connsiteY3" fmla="*/ 95250 h 572465"/>
                <a:gd name="connsiteX4" fmla="*/ 234950 w 267188"/>
                <a:gd name="connsiteY4" fmla="*/ 254000 h 572465"/>
                <a:gd name="connsiteX5" fmla="*/ 266700 w 267188"/>
                <a:gd name="connsiteY5" fmla="*/ 469900 h 572465"/>
                <a:gd name="connsiteX6" fmla="*/ 209550 w 267188"/>
                <a:gd name="connsiteY6" fmla="*/ 571500 h 572465"/>
                <a:gd name="connsiteX7" fmla="*/ 120650 w 267188"/>
                <a:gd name="connsiteY7" fmla="*/ 508000 h 572465"/>
                <a:gd name="connsiteX8" fmla="*/ 31750 w 267188"/>
                <a:gd name="connsiteY8" fmla="*/ 304800 h 572465"/>
                <a:gd name="connsiteX9" fmla="*/ 31750 w 267188"/>
                <a:gd name="connsiteY9" fmla="*/ 120650 h 572465"/>
                <a:gd name="connsiteX10" fmla="*/ 63500 w 267188"/>
                <a:gd name="connsiteY10" fmla="*/ 44450 h 572465"/>
                <a:gd name="connsiteX0" fmla="*/ 11546 w 243364"/>
                <a:gd name="connsiteY0" fmla="*/ 61440 h 572465"/>
                <a:gd name="connsiteX1" fmla="*/ 134926 w 243364"/>
                <a:gd name="connsiteY1" fmla="*/ 0 h 572465"/>
                <a:gd name="connsiteX2" fmla="*/ 134926 w 243364"/>
                <a:gd name="connsiteY2" fmla="*/ 0 h 572465"/>
                <a:gd name="connsiteX3" fmla="*/ 173026 w 243364"/>
                <a:gd name="connsiteY3" fmla="*/ 95250 h 572465"/>
                <a:gd name="connsiteX4" fmla="*/ 211126 w 243364"/>
                <a:gd name="connsiteY4" fmla="*/ 254000 h 572465"/>
                <a:gd name="connsiteX5" fmla="*/ 242876 w 243364"/>
                <a:gd name="connsiteY5" fmla="*/ 469900 h 572465"/>
                <a:gd name="connsiteX6" fmla="*/ 185726 w 243364"/>
                <a:gd name="connsiteY6" fmla="*/ 571500 h 572465"/>
                <a:gd name="connsiteX7" fmla="*/ 96826 w 243364"/>
                <a:gd name="connsiteY7" fmla="*/ 508000 h 572465"/>
                <a:gd name="connsiteX8" fmla="*/ 7926 w 243364"/>
                <a:gd name="connsiteY8" fmla="*/ 304800 h 572465"/>
                <a:gd name="connsiteX9" fmla="*/ 7926 w 243364"/>
                <a:gd name="connsiteY9" fmla="*/ 120650 h 572465"/>
                <a:gd name="connsiteX10" fmla="*/ 39676 w 243364"/>
                <a:gd name="connsiteY10" fmla="*/ 44450 h 572465"/>
                <a:gd name="connsiteX0" fmla="*/ 69042 w 300860"/>
                <a:gd name="connsiteY0" fmla="*/ 61440 h 572465"/>
                <a:gd name="connsiteX1" fmla="*/ 192422 w 300860"/>
                <a:gd name="connsiteY1" fmla="*/ 0 h 572465"/>
                <a:gd name="connsiteX2" fmla="*/ 192422 w 300860"/>
                <a:gd name="connsiteY2" fmla="*/ 0 h 572465"/>
                <a:gd name="connsiteX3" fmla="*/ 230522 w 300860"/>
                <a:gd name="connsiteY3" fmla="*/ 95250 h 572465"/>
                <a:gd name="connsiteX4" fmla="*/ 268622 w 300860"/>
                <a:gd name="connsiteY4" fmla="*/ 254000 h 572465"/>
                <a:gd name="connsiteX5" fmla="*/ 300372 w 300860"/>
                <a:gd name="connsiteY5" fmla="*/ 469900 h 572465"/>
                <a:gd name="connsiteX6" fmla="*/ 243222 w 300860"/>
                <a:gd name="connsiteY6" fmla="*/ 571500 h 572465"/>
                <a:gd name="connsiteX7" fmla="*/ 154322 w 300860"/>
                <a:gd name="connsiteY7" fmla="*/ 508000 h 572465"/>
                <a:gd name="connsiteX8" fmla="*/ 65422 w 300860"/>
                <a:gd name="connsiteY8" fmla="*/ 304800 h 572465"/>
                <a:gd name="connsiteX9" fmla="*/ 431 w 300860"/>
                <a:gd name="connsiteY9" fmla="*/ 116391 h 572465"/>
                <a:gd name="connsiteX10" fmla="*/ 97172 w 300860"/>
                <a:gd name="connsiteY10" fmla="*/ 44450 h 572465"/>
                <a:gd name="connsiteX0" fmla="*/ 68955 w 300773"/>
                <a:gd name="connsiteY0" fmla="*/ 61440 h 572465"/>
                <a:gd name="connsiteX1" fmla="*/ 192335 w 300773"/>
                <a:gd name="connsiteY1" fmla="*/ 0 h 572465"/>
                <a:gd name="connsiteX2" fmla="*/ 192335 w 300773"/>
                <a:gd name="connsiteY2" fmla="*/ 0 h 572465"/>
                <a:gd name="connsiteX3" fmla="*/ 230435 w 300773"/>
                <a:gd name="connsiteY3" fmla="*/ 95250 h 572465"/>
                <a:gd name="connsiteX4" fmla="*/ 268535 w 300773"/>
                <a:gd name="connsiteY4" fmla="*/ 254000 h 572465"/>
                <a:gd name="connsiteX5" fmla="*/ 300285 w 300773"/>
                <a:gd name="connsiteY5" fmla="*/ 469900 h 572465"/>
                <a:gd name="connsiteX6" fmla="*/ 243135 w 300773"/>
                <a:gd name="connsiteY6" fmla="*/ 571500 h 572465"/>
                <a:gd name="connsiteX7" fmla="*/ 154235 w 300773"/>
                <a:gd name="connsiteY7" fmla="*/ 508000 h 572465"/>
                <a:gd name="connsiteX8" fmla="*/ 65335 w 300773"/>
                <a:gd name="connsiteY8" fmla="*/ 304800 h 572465"/>
                <a:gd name="connsiteX9" fmla="*/ 344 w 300773"/>
                <a:gd name="connsiteY9" fmla="*/ 116391 h 572465"/>
                <a:gd name="connsiteX10" fmla="*/ 93350 w 300773"/>
                <a:gd name="connsiteY10" fmla="*/ 21503 h 572465"/>
                <a:gd name="connsiteX0" fmla="*/ 68955 w 300773"/>
                <a:gd name="connsiteY0" fmla="*/ 79708 h 590733"/>
                <a:gd name="connsiteX1" fmla="*/ 192335 w 300773"/>
                <a:gd name="connsiteY1" fmla="*/ 18268 h 590733"/>
                <a:gd name="connsiteX2" fmla="*/ 206333 w 300773"/>
                <a:gd name="connsiteY2" fmla="*/ 0 h 590733"/>
                <a:gd name="connsiteX3" fmla="*/ 230435 w 300773"/>
                <a:gd name="connsiteY3" fmla="*/ 113518 h 590733"/>
                <a:gd name="connsiteX4" fmla="*/ 268535 w 300773"/>
                <a:gd name="connsiteY4" fmla="*/ 272268 h 590733"/>
                <a:gd name="connsiteX5" fmla="*/ 300285 w 300773"/>
                <a:gd name="connsiteY5" fmla="*/ 488168 h 590733"/>
                <a:gd name="connsiteX6" fmla="*/ 243135 w 300773"/>
                <a:gd name="connsiteY6" fmla="*/ 589768 h 590733"/>
                <a:gd name="connsiteX7" fmla="*/ 154235 w 300773"/>
                <a:gd name="connsiteY7" fmla="*/ 526268 h 590733"/>
                <a:gd name="connsiteX8" fmla="*/ 65335 w 300773"/>
                <a:gd name="connsiteY8" fmla="*/ 323068 h 590733"/>
                <a:gd name="connsiteX9" fmla="*/ 344 w 300773"/>
                <a:gd name="connsiteY9" fmla="*/ 134659 h 590733"/>
                <a:gd name="connsiteX10" fmla="*/ 93350 w 300773"/>
                <a:gd name="connsiteY10" fmla="*/ 39771 h 590733"/>
                <a:gd name="connsiteX0" fmla="*/ 68955 w 300706"/>
                <a:gd name="connsiteY0" fmla="*/ 85792 h 596817"/>
                <a:gd name="connsiteX1" fmla="*/ 192335 w 300706"/>
                <a:gd name="connsiteY1" fmla="*/ 24352 h 596817"/>
                <a:gd name="connsiteX2" fmla="*/ 206333 w 300706"/>
                <a:gd name="connsiteY2" fmla="*/ 6084 h 596817"/>
                <a:gd name="connsiteX3" fmla="*/ 257492 w 300706"/>
                <a:gd name="connsiteY3" fmla="*/ 124841 h 596817"/>
                <a:gd name="connsiteX4" fmla="*/ 268535 w 300706"/>
                <a:gd name="connsiteY4" fmla="*/ 278352 h 596817"/>
                <a:gd name="connsiteX5" fmla="*/ 300285 w 300706"/>
                <a:gd name="connsiteY5" fmla="*/ 494252 h 596817"/>
                <a:gd name="connsiteX6" fmla="*/ 243135 w 300706"/>
                <a:gd name="connsiteY6" fmla="*/ 595852 h 596817"/>
                <a:gd name="connsiteX7" fmla="*/ 154235 w 300706"/>
                <a:gd name="connsiteY7" fmla="*/ 532352 h 596817"/>
                <a:gd name="connsiteX8" fmla="*/ 65335 w 300706"/>
                <a:gd name="connsiteY8" fmla="*/ 329152 h 596817"/>
                <a:gd name="connsiteX9" fmla="*/ 344 w 300706"/>
                <a:gd name="connsiteY9" fmla="*/ 140743 h 596817"/>
                <a:gd name="connsiteX10" fmla="*/ 93350 w 300706"/>
                <a:gd name="connsiteY10" fmla="*/ 45855 h 596817"/>
                <a:gd name="connsiteX0" fmla="*/ 68955 w 308270"/>
                <a:gd name="connsiteY0" fmla="*/ 85792 h 596817"/>
                <a:gd name="connsiteX1" fmla="*/ 192335 w 308270"/>
                <a:gd name="connsiteY1" fmla="*/ 24352 h 596817"/>
                <a:gd name="connsiteX2" fmla="*/ 206333 w 308270"/>
                <a:gd name="connsiteY2" fmla="*/ 6084 h 596817"/>
                <a:gd name="connsiteX3" fmla="*/ 257492 w 308270"/>
                <a:gd name="connsiteY3" fmla="*/ 124841 h 596817"/>
                <a:gd name="connsiteX4" fmla="*/ 303282 w 308270"/>
                <a:gd name="connsiteY4" fmla="*/ 290645 h 596817"/>
                <a:gd name="connsiteX5" fmla="*/ 300285 w 308270"/>
                <a:gd name="connsiteY5" fmla="*/ 494252 h 596817"/>
                <a:gd name="connsiteX6" fmla="*/ 243135 w 308270"/>
                <a:gd name="connsiteY6" fmla="*/ 595852 h 596817"/>
                <a:gd name="connsiteX7" fmla="*/ 154235 w 308270"/>
                <a:gd name="connsiteY7" fmla="*/ 532352 h 596817"/>
                <a:gd name="connsiteX8" fmla="*/ 65335 w 308270"/>
                <a:gd name="connsiteY8" fmla="*/ 329152 h 596817"/>
                <a:gd name="connsiteX9" fmla="*/ 344 w 308270"/>
                <a:gd name="connsiteY9" fmla="*/ 140743 h 596817"/>
                <a:gd name="connsiteX10" fmla="*/ 93350 w 308270"/>
                <a:gd name="connsiteY10" fmla="*/ 45855 h 596817"/>
                <a:gd name="connsiteX0" fmla="*/ 68955 w 371166"/>
                <a:gd name="connsiteY0" fmla="*/ 85792 h 619635"/>
                <a:gd name="connsiteX1" fmla="*/ 192335 w 371166"/>
                <a:gd name="connsiteY1" fmla="*/ 24352 h 619635"/>
                <a:gd name="connsiteX2" fmla="*/ 206333 w 371166"/>
                <a:gd name="connsiteY2" fmla="*/ 6084 h 619635"/>
                <a:gd name="connsiteX3" fmla="*/ 257492 w 371166"/>
                <a:gd name="connsiteY3" fmla="*/ 124841 h 619635"/>
                <a:gd name="connsiteX4" fmla="*/ 303282 w 371166"/>
                <a:gd name="connsiteY4" fmla="*/ 290645 h 619635"/>
                <a:gd name="connsiteX5" fmla="*/ 370013 w 371166"/>
                <a:gd name="connsiteY5" fmla="*/ 593979 h 619635"/>
                <a:gd name="connsiteX6" fmla="*/ 243135 w 371166"/>
                <a:gd name="connsiteY6" fmla="*/ 595852 h 619635"/>
                <a:gd name="connsiteX7" fmla="*/ 154235 w 371166"/>
                <a:gd name="connsiteY7" fmla="*/ 532352 h 619635"/>
                <a:gd name="connsiteX8" fmla="*/ 65335 w 371166"/>
                <a:gd name="connsiteY8" fmla="*/ 329152 h 619635"/>
                <a:gd name="connsiteX9" fmla="*/ 344 w 371166"/>
                <a:gd name="connsiteY9" fmla="*/ 140743 h 619635"/>
                <a:gd name="connsiteX10" fmla="*/ 93350 w 371166"/>
                <a:gd name="connsiteY10" fmla="*/ 45855 h 619635"/>
                <a:gd name="connsiteX0" fmla="*/ 68955 w 373524"/>
                <a:gd name="connsiteY0" fmla="*/ 85792 h 659110"/>
                <a:gd name="connsiteX1" fmla="*/ 192335 w 373524"/>
                <a:gd name="connsiteY1" fmla="*/ 24352 h 659110"/>
                <a:gd name="connsiteX2" fmla="*/ 206333 w 373524"/>
                <a:gd name="connsiteY2" fmla="*/ 6084 h 659110"/>
                <a:gd name="connsiteX3" fmla="*/ 257492 w 373524"/>
                <a:gd name="connsiteY3" fmla="*/ 124841 h 659110"/>
                <a:gd name="connsiteX4" fmla="*/ 303282 w 373524"/>
                <a:gd name="connsiteY4" fmla="*/ 290645 h 659110"/>
                <a:gd name="connsiteX5" fmla="*/ 370013 w 373524"/>
                <a:gd name="connsiteY5" fmla="*/ 593979 h 659110"/>
                <a:gd name="connsiteX6" fmla="*/ 186046 w 373524"/>
                <a:gd name="connsiteY6" fmla="*/ 655739 h 659110"/>
                <a:gd name="connsiteX7" fmla="*/ 154235 w 373524"/>
                <a:gd name="connsiteY7" fmla="*/ 532352 h 659110"/>
                <a:gd name="connsiteX8" fmla="*/ 65335 w 373524"/>
                <a:gd name="connsiteY8" fmla="*/ 329152 h 659110"/>
                <a:gd name="connsiteX9" fmla="*/ 344 w 373524"/>
                <a:gd name="connsiteY9" fmla="*/ 140743 h 659110"/>
                <a:gd name="connsiteX10" fmla="*/ 93350 w 373524"/>
                <a:gd name="connsiteY10" fmla="*/ 45855 h 659110"/>
                <a:gd name="connsiteX0" fmla="*/ 68894 w 373463"/>
                <a:gd name="connsiteY0" fmla="*/ 85792 h 657911"/>
                <a:gd name="connsiteX1" fmla="*/ 192274 w 373463"/>
                <a:gd name="connsiteY1" fmla="*/ 24352 h 657911"/>
                <a:gd name="connsiteX2" fmla="*/ 206272 w 373463"/>
                <a:gd name="connsiteY2" fmla="*/ 6084 h 657911"/>
                <a:gd name="connsiteX3" fmla="*/ 257431 w 373463"/>
                <a:gd name="connsiteY3" fmla="*/ 124841 h 657911"/>
                <a:gd name="connsiteX4" fmla="*/ 303221 w 373463"/>
                <a:gd name="connsiteY4" fmla="*/ 290645 h 657911"/>
                <a:gd name="connsiteX5" fmla="*/ 369952 w 373463"/>
                <a:gd name="connsiteY5" fmla="*/ 593979 h 657911"/>
                <a:gd name="connsiteX6" fmla="*/ 185985 w 373463"/>
                <a:gd name="connsiteY6" fmla="*/ 655739 h 657911"/>
                <a:gd name="connsiteX7" fmla="*/ 92832 w 373463"/>
                <a:gd name="connsiteY7" fmla="*/ 551046 h 657911"/>
                <a:gd name="connsiteX8" fmla="*/ 65274 w 373463"/>
                <a:gd name="connsiteY8" fmla="*/ 329152 h 657911"/>
                <a:gd name="connsiteX9" fmla="*/ 283 w 373463"/>
                <a:gd name="connsiteY9" fmla="*/ 140743 h 657911"/>
                <a:gd name="connsiteX10" fmla="*/ 93289 w 373463"/>
                <a:gd name="connsiteY10" fmla="*/ 45855 h 657911"/>
                <a:gd name="connsiteX0" fmla="*/ 70050 w 374619"/>
                <a:gd name="connsiteY0" fmla="*/ 85792 h 657911"/>
                <a:gd name="connsiteX1" fmla="*/ 193430 w 374619"/>
                <a:gd name="connsiteY1" fmla="*/ 24352 h 657911"/>
                <a:gd name="connsiteX2" fmla="*/ 207428 w 374619"/>
                <a:gd name="connsiteY2" fmla="*/ 6084 h 657911"/>
                <a:gd name="connsiteX3" fmla="*/ 258587 w 374619"/>
                <a:gd name="connsiteY3" fmla="*/ 124841 h 657911"/>
                <a:gd name="connsiteX4" fmla="*/ 304377 w 374619"/>
                <a:gd name="connsiteY4" fmla="*/ 290645 h 657911"/>
                <a:gd name="connsiteX5" fmla="*/ 371108 w 374619"/>
                <a:gd name="connsiteY5" fmla="*/ 593979 h 657911"/>
                <a:gd name="connsiteX6" fmla="*/ 187141 w 374619"/>
                <a:gd name="connsiteY6" fmla="*/ 655739 h 657911"/>
                <a:gd name="connsiteX7" fmla="*/ 93988 w 374619"/>
                <a:gd name="connsiteY7" fmla="*/ 551046 h 657911"/>
                <a:gd name="connsiteX8" fmla="*/ 41734 w 374619"/>
                <a:gd name="connsiteY8" fmla="*/ 327150 h 657911"/>
                <a:gd name="connsiteX9" fmla="*/ 1439 w 374619"/>
                <a:gd name="connsiteY9" fmla="*/ 140743 h 657911"/>
                <a:gd name="connsiteX10" fmla="*/ 94445 w 374619"/>
                <a:gd name="connsiteY10" fmla="*/ 45855 h 657911"/>
                <a:gd name="connsiteX0" fmla="*/ 69052 w 373621"/>
                <a:gd name="connsiteY0" fmla="*/ 85792 h 657911"/>
                <a:gd name="connsiteX1" fmla="*/ 192432 w 373621"/>
                <a:gd name="connsiteY1" fmla="*/ 24352 h 657911"/>
                <a:gd name="connsiteX2" fmla="*/ 206430 w 373621"/>
                <a:gd name="connsiteY2" fmla="*/ 6084 h 657911"/>
                <a:gd name="connsiteX3" fmla="*/ 257589 w 373621"/>
                <a:gd name="connsiteY3" fmla="*/ 124841 h 657911"/>
                <a:gd name="connsiteX4" fmla="*/ 303379 w 373621"/>
                <a:gd name="connsiteY4" fmla="*/ 290645 h 657911"/>
                <a:gd name="connsiteX5" fmla="*/ 370110 w 373621"/>
                <a:gd name="connsiteY5" fmla="*/ 593979 h 657911"/>
                <a:gd name="connsiteX6" fmla="*/ 186143 w 373621"/>
                <a:gd name="connsiteY6" fmla="*/ 655739 h 657911"/>
                <a:gd name="connsiteX7" fmla="*/ 92990 w 373621"/>
                <a:gd name="connsiteY7" fmla="*/ 551046 h 657911"/>
                <a:gd name="connsiteX8" fmla="*/ 40736 w 373621"/>
                <a:gd name="connsiteY8" fmla="*/ 327150 h 657911"/>
                <a:gd name="connsiteX9" fmla="*/ 441 w 373621"/>
                <a:gd name="connsiteY9" fmla="*/ 140743 h 657911"/>
                <a:gd name="connsiteX10" fmla="*/ 67000 w 373621"/>
                <a:gd name="connsiteY10" fmla="*/ 92934 h 657911"/>
                <a:gd name="connsiteX0" fmla="*/ 69052 w 373621"/>
                <a:gd name="connsiteY0" fmla="*/ 119720 h 691839"/>
                <a:gd name="connsiteX1" fmla="*/ 192432 w 373621"/>
                <a:gd name="connsiteY1" fmla="*/ 58280 h 691839"/>
                <a:gd name="connsiteX2" fmla="*/ 215549 w 373621"/>
                <a:gd name="connsiteY2" fmla="*/ 3256 h 691839"/>
                <a:gd name="connsiteX3" fmla="*/ 257589 w 373621"/>
                <a:gd name="connsiteY3" fmla="*/ 158769 h 691839"/>
                <a:gd name="connsiteX4" fmla="*/ 303379 w 373621"/>
                <a:gd name="connsiteY4" fmla="*/ 324573 h 691839"/>
                <a:gd name="connsiteX5" fmla="*/ 370110 w 373621"/>
                <a:gd name="connsiteY5" fmla="*/ 627907 h 691839"/>
                <a:gd name="connsiteX6" fmla="*/ 186143 w 373621"/>
                <a:gd name="connsiteY6" fmla="*/ 689667 h 691839"/>
                <a:gd name="connsiteX7" fmla="*/ 92990 w 373621"/>
                <a:gd name="connsiteY7" fmla="*/ 584974 h 691839"/>
                <a:gd name="connsiteX8" fmla="*/ 40736 w 373621"/>
                <a:gd name="connsiteY8" fmla="*/ 361078 h 691839"/>
                <a:gd name="connsiteX9" fmla="*/ 441 w 373621"/>
                <a:gd name="connsiteY9" fmla="*/ 174671 h 691839"/>
                <a:gd name="connsiteX10" fmla="*/ 67000 w 373621"/>
                <a:gd name="connsiteY10" fmla="*/ 126862 h 691839"/>
                <a:gd name="connsiteX0" fmla="*/ 69052 w 373621"/>
                <a:gd name="connsiteY0" fmla="*/ 119514 h 691633"/>
                <a:gd name="connsiteX1" fmla="*/ 169768 w 373621"/>
                <a:gd name="connsiteY1" fmla="*/ 60205 h 691633"/>
                <a:gd name="connsiteX2" fmla="*/ 215549 w 373621"/>
                <a:gd name="connsiteY2" fmla="*/ 3050 h 691633"/>
                <a:gd name="connsiteX3" fmla="*/ 257589 w 373621"/>
                <a:gd name="connsiteY3" fmla="*/ 158563 h 691633"/>
                <a:gd name="connsiteX4" fmla="*/ 303379 w 373621"/>
                <a:gd name="connsiteY4" fmla="*/ 324367 h 691633"/>
                <a:gd name="connsiteX5" fmla="*/ 370110 w 373621"/>
                <a:gd name="connsiteY5" fmla="*/ 627701 h 691633"/>
                <a:gd name="connsiteX6" fmla="*/ 186143 w 373621"/>
                <a:gd name="connsiteY6" fmla="*/ 689461 h 691633"/>
                <a:gd name="connsiteX7" fmla="*/ 92990 w 373621"/>
                <a:gd name="connsiteY7" fmla="*/ 584768 h 691633"/>
                <a:gd name="connsiteX8" fmla="*/ 40736 w 373621"/>
                <a:gd name="connsiteY8" fmla="*/ 360872 h 691633"/>
                <a:gd name="connsiteX9" fmla="*/ 441 w 373621"/>
                <a:gd name="connsiteY9" fmla="*/ 174465 h 691633"/>
                <a:gd name="connsiteX10" fmla="*/ 67000 w 373621"/>
                <a:gd name="connsiteY10" fmla="*/ 126656 h 691633"/>
                <a:gd name="connsiteX0" fmla="*/ 0 w 420790"/>
                <a:gd name="connsiteY0" fmla="*/ 47527 h 691188"/>
                <a:gd name="connsiteX1" fmla="*/ 216937 w 420790"/>
                <a:gd name="connsiteY1" fmla="*/ 59760 h 691188"/>
                <a:gd name="connsiteX2" fmla="*/ 262718 w 420790"/>
                <a:gd name="connsiteY2" fmla="*/ 2605 h 691188"/>
                <a:gd name="connsiteX3" fmla="*/ 304758 w 420790"/>
                <a:gd name="connsiteY3" fmla="*/ 158118 h 691188"/>
                <a:gd name="connsiteX4" fmla="*/ 350548 w 420790"/>
                <a:gd name="connsiteY4" fmla="*/ 323922 h 691188"/>
                <a:gd name="connsiteX5" fmla="*/ 417279 w 420790"/>
                <a:gd name="connsiteY5" fmla="*/ 627256 h 691188"/>
                <a:gd name="connsiteX6" fmla="*/ 233312 w 420790"/>
                <a:gd name="connsiteY6" fmla="*/ 689016 h 691188"/>
                <a:gd name="connsiteX7" fmla="*/ 140159 w 420790"/>
                <a:gd name="connsiteY7" fmla="*/ 584323 h 691188"/>
                <a:gd name="connsiteX8" fmla="*/ 87905 w 420790"/>
                <a:gd name="connsiteY8" fmla="*/ 360427 h 691188"/>
                <a:gd name="connsiteX9" fmla="*/ 47610 w 420790"/>
                <a:gd name="connsiteY9" fmla="*/ 174020 h 691188"/>
                <a:gd name="connsiteX10" fmla="*/ 114169 w 420790"/>
                <a:gd name="connsiteY10" fmla="*/ 126211 h 691188"/>
                <a:gd name="connsiteX0" fmla="*/ 0 w 420790"/>
                <a:gd name="connsiteY0" fmla="*/ 95536 h 739197"/>
                <a:gd name="connsiteX1" fmla="*/ 180562 w 420790"/>
                <a:gd name="connsiteY1" fmla="*/ 1437 h 739197"/>
                <a:gd name="connsiteX2" fmla="*/ 262718 w 420790"/>
                <a:gd name="connsiteY2" fmla="*/ 50614 h 739197"/>
                <a:gd name="connsiteX3" fmla="*/ 304758 w 420790"/>
                <a:gd name="connsiteY3" fmla="*/ 206127 h 739197"/>
                <a:gd name="connsiteX4" fmla="*/ 350548 w 420790"/>
                <a:gd name="connsiteY4" fmla="*/ 371931 h 739197"/>
                <a:gd name="connsiteX5" fmla="*/ 417279 w 420790"/>
                <a:gd name="connsiteY5" fmla="*/ 675265 h 739197"/>
                <a:gd name="connsiteX6" fmla="*/ 233312 w 420790"/>
                <a:gd name="connsiteY6" fmla="*/ 737025 h 739197"/>
                <a:gd name="connsiteX7" fmla="*/ 140159 w 420790"/>
                <a:gd name="connsiteY7" fmla="*/ 632332 h 739197"/>
                <a:gd name="connsiteX8" fmla="*/ 87905 w 420790"/>
                <a:gd name="connsiteY8" fmla="*/ 408436 h 739197"/>
                <a:gd name="connsiteX9" fmla="*/ 47610 w 420790"/>
                <a:gd name="connsiteY9" fmla="*/ 222029 h 739197"/>
                <a:gd name="connsiteX10" fmla="*/ 114169 w 420790"/>
                <a:gd name="connsiteY10" fmla="*/ 174220 h 739197"/>
                <a:gd name="connsiteX0" fmla="*/ 0 w 420790"/>
                <a:gd name="connsiteY0" fmla="*/ 95536 h 739197"/>
                <a:gd name="connsiteX1" fmla="*/ 180562 w 420790"/>
                <a:gd name="connsiteY1" fmla="*/ 1437 h 739197"/>
                <a:gd name="connsiteX2" fmla="*/ 262718 w 420790"/>
                <a:gd name="connsiteY2" fmla="*/ 50614 h 739197"/>
                <a:gd name="connsiteX3" fmla="*/ 304758 w 420790"/>
                <a:gd name="connsiteY3" fmla="*/ 206127 h 739197"/>
                <a:gd name="connsiteX4" fmla="*/ 350548 w 420790"/>
                <a:gd name="connsiteY4" fmla="*/ 371931 h 739197"/>
                <a:gd name="connsiteX5" fmla="*/ 417279 w 420790"/>
                <a:gd name="connsiteY5" fmla="*/ 675265 h 739197"/>
                <a:gd name="connsiteX6" fmla="*/ 233312 w 420790"/>
                <a:gd name="connsiteY6" fmla="*/ 737025 h 739197"/>
                <a:gd name="connsiteX7" fmla="*/ 140159 w 420790"/>
                <a:gd name="connsiteY7" fmla="*/ 632332 h 739197"/>
                <a:gd name="connsiteX8" fmla="*/ 87905 w 420790"/>
                <a:gd name="connsiteY8" fmla="*/ 408436 h 739197"/>
                <a:gd name="connsiteX9" fmla="*/ 47610 w 420790"/>
                <a:gd name="connsiteY9" fmla="*/ 222029 h 739197"/>
                <a:gd name="connsiteX10" fmla="*/ 23941 w 420790"/>
                <a:gd name="connsiteY10" fmla="*/ 91391 h 739197"/>
                <a:gd name="connsiteX0" fmla="*/ 777 w 421567"/>
                <a:gd name="connsiteY0" fmla="*/ 95536 h 739197"/>
                <a:gd name="connsiteX1" fmla="*/ 181339 w 421567"/>
                <a:gd name="connsiteY1" fmla="*/ 1437 h 739197"/>
                <a:gd name="connsiteX2" fmla="*/ 263495 w 421567"/>
                <a:gd name="connsiteY2" fmla="*/ 50614 h 739197"/>
                <a:gd name="connsiteX3" fmla="*/ 305535 w 421567"/>
                <a:gd name="connsiteY3" fmla="*/ 206127 h 739197"/>
                <a:gd name="connsiteX4" fmla="*/ 351325 w 421567"/>
                <a:gd name="connsiteY4" fmla="*/ 371931 h 739197"/>
                <a:gd name="connsiteX5" fmla="*/ 418056 w 421567"/>
                <a:gd name="connsiteY5" fmla="*/ 675265 h 739197"/>
                <a:gd name="connsiteX6" fmla="*/ 234089 w 421567"/>
                <a:gd name="connsiteY6" fmla="*/ 737025 h 739197"/>
                <a:gd name="connsiteX7" fmla="*/ 140936 w 421567"/>
                <a:gd name="connsiteY7" fmla="*/ 632332 h 739197"/>
                <a:gd name="connsiteX8" fmla="*/ 88682 w 421567"/>
                <a:gd name="connsiteY8" fmla="*/ 408436 h 739197"/>
                <a:gd name="connsiteX9" fmla="*/ 48387 w 421567"/>
                <a:gd name="connsiteY9" fmla="*/ 222029 h 739197"/>
                <a:gd name="connsiteX10" fmla="*/ 2413 w 421567"/>
                <a:gd name="connsiteY10" fmla="*/ 96860 h 739197"/>
                <a:gd name="connsiteX0" fmla="*/ 777 w 421567"/>
                <a:gd name="connsiteY0" fmla="*/ 95536 h 739197"/>
                <a:gd name="connsiteX1" fmla="*/ 181339 w 421567"/>
                <a:gd name="connsiteY1" fmla="*/ 1437 h 739197"/>
                <a:gd name="connsiteX2" fmla="*/ 263495 w 421567"/>
                <a:gd name="connsiteY2" fmla="*/ 50614 h 739197"/>
                <a:gd name="connsiteX3" fmla="*/ 305535 w 421567"/>
                <a:gd name="connsiteY3" fmla="*/ 206127 h 739197"/>
                <a:gd name="connsiteX4" fmla="*/ 351325 w 421567"/>
                <a:gd name="connsiteY4" fmla="*/ 371931 h 739197"/>
                <a:gd name="connsiteX5" fmla="*/ 418056 w 421567"/>
                <a:gd name="connsiteY5" fmla="*/ 675265 h 739197"/>
                <a:gd name="connsiteX6" fmla="*/ 234089 w 421567"/>
                <a:gd name="connsiteY6" fmla="*/ 737025 h 739197"/>
                <a:gd name="connsiteX7" fmla="*/ 140936 w 421567"/>
                <a:gd name="connsiteY7" fmla="*/ 632332 h 739197"/>
                <a:gd name="connsiteX8" fmla="*/ 88682 w 421567"/>
                <a:gd name="connsiteY8" fmla="*/ 408436 h 739197"/>
                <a:gd name="connsiteX9" fmla="*/ 48387 w 421567"/>
                <a:gd name="connsiteY9" fmla="*/ 222029 h 739197"/>
                <a:gd name="connsiteX10" fmla="*/ 2413 w 421567"/>
                <a:gd name="connsiteY10" fmla="*/ 96860 h 739197"/>
                <a:gd name="connsiteX11" fmla="*/ 777 w 421567"/>
                <a:gd name="connsiteY11" fmla="*/ 95536 h 739197"/>
                <a:gd name="connsiteX0" fmla="*/ 777 w 421567"/>
                <a:gd name="connsiteY0" fmla="*/ 158357 h 802018"/>
                <a:gd name="connsiteX1" fmla="*/ 218366 w 421567"/>
                <a:gd name="connsiteY1" fmla="*/ 515 h 802018"/>
                <a:gd name="connsiteX2" fmla="*/ 263495 w 421567"/>
                <a:gd name="connsiteY2" fmla="*/ 113435 h 802018"/>
                <a:gd name="connsiteX3" fmla="*/ 305535 w 421567"/>
                <a:gd name="connsiteY3" fmla="*/ 268948 h 802018"/>
                <a:gd name="connsiteX4" fmla="*/ 351325 w 421567"/>
                <a:gd name="connsiteY4" fmla="*/ 434752 h 802018"/>
                <a:gd name="connsiteX5" fmla="*/ 418056 w 421567"/>
                <a:gd name="connsiteY5" fmla="*/ 738086 h 802018"/>
                <a:gd name="connsiteX6" fmla="*/ 234089 w 421567"/>
                <a:gd name="connsiteY6" fmla="*/ 799846 h 802018"/>
                <a:gd name="connsiteX7" fmla="*/ 140936 w 421567"/>
                <a:gd name="connsiteY7" fmla="*/ 695153 h 802018"/>
                <a:gd name="connsiteX8" fmla="*/ 88682 w 421567"/>
                <a:gd name="connsiteY8" fmla="*/ 471257 h 802018"/>
                <a:gd name="connsiteX9" fmla="*/ 48387 w 421567"/>
                <a:gd name="connsiteY9" fmla="*/ 284850 h 802018"/>
                <a:gd name="connsiteX10" fmla="*/ 2413 w 421567"/>
                <a:gd name="connsiteY10" fmla="*/ 159681 h 802018"/>
                <a:gd name="connsiteX11" fmla="*/ 777 w 421567"/>
                <a:gd name="connsiteY11" fmla="*/ 158357 h 802018"/>
                <a:gd name="connsiteX0" fmla="*/ 777 w 421567"/>
                <a:gd name="connsiteY0" fmla="*/ 160719 h 804380"/>
                <a:gd name="connsiteX1" fmla="*/ 218366 w 421567"/>
                <a:gd name="connsiteY1" fmla="*/ 2877 h 804380"/>
                <a:gd name="connsiteX2" fmla="*/ 311720 w 421567"/>
                <a:gd name="connsiteY2" fmla="*/ 74788 h 804380"/>
                <a:gd name="connsiteX3" fmla="*/ 305535 w 421567"/>
                <a:gd name="connsiteY3" fmla="*/ 271310 h 804380"/>
                <a:gd name="connsiteX4" fmla="*/ 351325 w 421567"/>
                <a:gd name="connsiteY4" fmla="*/ 437114 h 804380"/>
                <a:gd name="connsiteX5" fmla="*/ 418056 w 421567"/>
                <a:gd name="connsiteY5" fmla="*/ 740448 h 804380"/>
                <a:gd name="connsiteX6" fmla="*/ 234089 w 421567"/>
                <a:gd name="connsiteY6" fmla="*/ 802208 h 804380"/>
                <a:gd name="connsiteX7" fmla="*/ 140936 w 421567"/>
                <a:gd name="connsiteY7" fmla="*/ 697515 h 804380"/>
                <a:gd name="connsiteX8" fmla="*/ 88682 w 421567"/>
                <a:gd name="connsiteY8" fmla="*/ 473619 h 804380"/>
                <a:gd name="connsiteX9" fmla="*/ 48387 w 421567"/>
                <a:gd name="connsiteY9" fmla="*/ 287212 h 804380"/>
                <a:gd name="connsiteX10" fmla="*/ 2413 w 421567"/>
                <a:gd name="connsiteY10" fmla="*/ 162043 h 804380"/>
                <a:gd name="connsiteX11" fmla="*/ 777 w 421567"/>
                <a:gd name="connsiteY11" fmla="*/ 160719 h 804380"/>
                <a:gd name="connsiteX0" fmla="*/ 777 w 421282"/>
                <a:gd name="connsiteY0" fmla="*/ 160461 h 804122"/>
                <a:gd name="connsiteX1" fmla="*/ 218366 w 421282"/>
                <a:gd name="connsiteY1" fmla="*/ 2619 h 804122"/>
                <a:gd name="connsiteX2" fmla="*/ 311720 w 421282"/>
                <a:gd name="connsiteY2" fmla="*/ 74530 h 804122"/>
                <a:gd name="connsiteX3" fmla="*/ 351259 w 421282"/>
                <a:gd name="connsiteY3" fmla="*/ 236217 h 804122"/>
                <a:gd name="connsiteX4" fmla="*/ 351325 w 421282"/>
                <a:gd name="connsiteY4" fmla="*/ 436856 h 804122"/>
                <a:gd name="connsiteX5" fmla="*/ 418056 w 421282"/>
                <a:gd name="connsiteY5" fmla="*/ 740190 h 804122"/>
                <a:gd name="connsiteX6" fmla="*/ 234089 w 421282"/>
                <a:gd name="connsiteY6" fmla="*/ 801950 h 804122"/>
                <a:gd name="connsiteX7" fmla="*/ 140936 w 421282"/>
                <a:gd name="connsiteY7" fmla="*/ 697257 h 804122"/>
                <a:gd name="connsiteX8" fmla="*/ 88682 w 421282"/>
                <a:gd name="connsiteY8" fmla="*/ 473361 h 804122"/>
                <a:gd name="connsiteX9" fmla="*/ 48387 w 421282"/>
                <a:gd name="connsiteY9" fmla="*/ 286954 h 804122"/>
                <a:gd name="connsiteX10" fmla="*/ 2413 w 421282"/>
                <a:gd name="connsiteY10" fmla="*/ 161785 h 804122"/>
                <a:gd name="connsiteX11" fmla="*/ 777 w 421282"/>
                <a:gd name="connsiteY11" fmla="*/ 160461 h 804122"/>
                <a:gd name="connsiteX0" fmla="*/ 777 w 427931"/>
                <a:gd name="connsiteY0" fmla="*/ 160461 h 804618"/>
                <a:gd name="connsiteX1" fmla="*/ 218366 w 427931"/>
                <a:gd name="connsiteY1" fmla="*/ 2619 h 804618"/>
                <a:gd name="connsiteX2" fmla="*/ 311720 w 427931"/>
                <a:gd name="connsiteY2" fmla="*/ 74530 h 804618"/>
                <a:gd name="connsiteX3" fmla="*/ 351259 w 427931"/>
                <a:gd name="connsiteY3" fmla="*/ 236217 h 804618"/>
                <a:gd name="connsiteX4" fmla="*/ 397575 w 427931"/>
                <a:gd name="connsiteY4" fmla="*/ 407343 h 804618"/>
                <a:gd name="connsiteX5" fmla="*/ 418056 w 427931"/>
                <a:gd name="connsiteY5" fmla="*/ 740190 h 804618"/>
                <a:gd name="connsiteX6" fmla="*/ 234089 w 427931"/>
                <a:gd name="connsiteY6" fmla="*/ 801950 h 804618"/>
                <a:gd name="connsiteX7" fmla="*/ 140936 w 427931"/>
                <a:gd name="connsiteY7" fmla="*/ 697257 h 804618"/>
                <a:gd name="connsiteX8" fmla="*/ 88682 w 427931"/>
                <a:gd name="connsiteY8" fmla="*/ 473361 h 804618"/>
                <a:gd name="connsiteX9" fmla="*/ 48387 w 427931"/>
                <a:gd name="connsiteY9" fmla="*/ 286954 h 804618"/>
                <a:gd name="connsiteX10" fmla="*/ 2413 w 427931"/>
                <a:gd name="connsiteY10" fmla="*/ 161785 h 804618"/>
                <a:gd name="connsiteX11" fmla="*/ 777 w 427931"/>
                <a:gd name="connsiteY11" fmla="*/ 160461 h 804618"/>
                <a:gd name="connsiteX0" fmla="*/ 777 w 427931"/>
                <a:gd name="connsiteY0" fmla="*/ 198218 h 842375"/>
                <a:gd name="connsiteX1" fmla="*/ 239350 w 427931"/>
                <a:gd name="connsiteY1" fmla="*/ 1701 h 842375"/>
                <a:gd name="connsiteX2" fmla="*/ 311720 w 427931"/>
                <a:gd name="connsiteY2" fmla="*/ 112287 h 842375"/>
                <a:gd name="connsiteX3" fmla="*/ 351259 w 427931"/>
                <a:gd name="connsiteY3" fmla="*/ 273974 h 842375"/>
                <a:gd name="connsiteX4" fmla="*/ 397575 w 427931"/>
                <a:gd name="connsiteY4" fmla="*/ 445100 h 842375"/>
                <a:gd name="connsiteX5" fmla="*/ 418056 w 427931"/>
                <a:gd name="connsiteY5" fmla="*/ 777947 h 842375"/>
                <a:gd name="connsiteX6" fmla="*/ 234089 w 427931"/>
                <a:gd name="connsiteY6" fmla="*/ 839707 h 842375"/>
                <a:gd name="connsiteX7" fmla="*/ 140936 w 427931"/>
                <a:gd name="connsiteY7" fmla="*/ 735014 h 842375"/>
                <a:gd name="connsiteX8" fmla="*/ 88682 w 427931"/>
                <a:gd name="connsiteY8" fmla="*/ 511118 h 842375"/>
                <a:gd name="connsiteX9" fmla="*/ 48387 w 427931"/>
                <a:gd name="connsiteY9" fmla="*/ 324711 h 842375"/>
                <a:gd name="connsiteX10" fmla="*/ 2413 w 427931"/>
                <a:gd name="connsiteY10" fmla="*/ 199542 h 842375"/>
                <a:gd name="connsiteX11" fmla="*/ 777 w 427931"/>
                <a:gd name="connsiteY11" fmla="*/ 198218 h 842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27931" h="842375">
                  <a:moveTo>
                    <a:pt x="777" y="198218"/>
                  </a:moveTo>
                  <a:cubicBezTo>
                    <a:pt x="41904" y="177738"/>
                    <a:pt x="187526" y="16023"/>
                    <a:pt x="239350" y="1701"/>
                  </a:cubicBezTo>
                  <a:cubicBezTo>
                    <a:pt x="291174" y="-12621"/>
                    <a:pt x="293069" y="66908"/>
                    <a:pt x="311720" y="112287"/>
                  </a:cubicBezTo>
                  <a:cubicBezTo>
                    <a:pt x="330371" y="157666"/>
                    <a:pt x="336950" y="218505"/>
                    <a:pt x="351259" y="273974"/>
                  </a:cubicBezTo>
                  <a:cubicBezTo>
                    <a:pt x="365568" y="329443"/>
                    <a:pt x="386442" y="361105"/>
                    <a:pt x="397575" y="445100"/>
                  </a:cubicBezTo>
                  <a:cubicBezTo>
                    <a:pt x="408708" y="529096"/>
                    <a:pt x="445304" y="712179"/>
                    <a:pt x="418056" y="777947"/>
                  </a:cubicBezTo>
                  <a:cubicBezTo>
                    <a:pt x="390808" y="843715"/>
                    <a:pt x="280276" y="846862"/>
                    <a:pt x="234089" y="839707"/>
                  </a:cubicBezTo>
                  <a:cubicBezTo>
                    <a:pt x="187902" y="832552"/>
                    <a:pt x="165170" y="789779"/>
                    <a:pt x="140936" y="735014"/>
                  </a:cubicBezTo>
                  <a:cubicBezTo>
                    <a:pt x="116702" y="680249"/>
                    <a:pt x="104107" y="579502"/>
                    <a:pt x="88682" y="511118"/>
                  </a:cubicBezTo>
                  <a:cubicBezTo>
                    <a:pt x="73257" y="442734"/>
                    <a:pt x="62765" y="376640"/>
                    <a:pt x="48387" y="324711"/>
                  </a:cubicBezTo>
                  <a:cubicBezTo>
                    <a:pt x="34009" y="272782"/>
                    <a:pt x="-10816" y="215946"/>
                    <a:pt x="2413" y="199542"/>
                  </a:cubicBezTo>
                  <a:lnTo>
                    <a:pt x="777" y="198218"/>
                  </a:lnTo>
                  <a:close/>
                </a:path>
              </a:pathLst>
            </a:cu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o-RO"/>
            </a:p>
          </p:txBody>
        </p:sp>
      </p:grpSp>
      <p:sp>
        <p:nvSpPr>
          <p:cNvPr id="2" name="Rectangle 1"/>
          <p:cNvSpPr/>
          <p:nvPr/>
        </p:nvSpPr>
        <p:spPr>
          <a:xfrm>
            <a:off x="5939651" y="4308605"/>
            <a:ext cx="6252349" cy="18819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Zona </a:t>
            </a:r>
            <a:r>
              <a:rPr lang="en-US" b="1" u="sng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promenada</a:t>
            </a:r>
            <a:r>
              <a:rPr lang="en-US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u="sng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Crișan</a:t>
            </a:r>
            <a:endParaRPr lang="ro-RO" b="1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US" b="1" u="sng" dirty="0" err="1"/>
              <a:t>În</a:t>
            </a:r>
            <a:r>
              <a:rPr lang="en-US" b="1" u="sng" dirty="0"/>
              <a:t> aria </a:t>
            </a:r>
            <a:r>
              <a:rPr lang="en-US" b="1" u="sng" dirty="0" err="1"/>
              <a:t>cuprinsă</a:t>
            </a:r>
            <a:r>
              <a:rPr lang="en-US" b="1" u="sng" dirty="0"/>
              <a:t> </a:t>
            </a:r>
            <a:r>
              <a:rPr lang="en-US" b="1" u="sng" dirty="0" err="1"/>
              <a:t>între</a:t>
            </a:r>
            <a:r>
              <a:rPr lang="en-US" b="1" u="sng" dirty="0"/>
              <a:t> </a:t>
            </a:r>
            <a:r>
              <a:rPr lang="en-US" b="1" u="sng" dirty="0" err="1"/>
              <a:t>strada</a:t>
            </a:r>
            <a:r>
              <a:rPr lang="en-US" b="1" u="sng" dirty="0"/>
              <a:t> </a:t>
            </a:r>
            <a:r>
              <a:rPr lang="en-US" b="1" u="sng" dirty="0" err="1"/>
              <a:t>Călugăreni</a:t>
            </a:r>
            <a:r>
              <a:rPr lang="en-US" b="1" u="sng" dirty="0"/>
              <a:t> (la S), </a:t>
            </a:r>
            <a:r>
              <a:rPr lang="en-US" b="1" u="sng" dirty="0" err="1"/>
              <a:t>strada</a:t>
            </a:r>
            <a:r>
              <a:rPr lang="en-US" b="1" u="sng" dirty="0"/>
              <a:t> </a:t>
            </a:r>
            <a:r>
              <a:rPr lang="en-US" b="1" u="sng" dirty="0" err="1"/>
              <a:t>Orly</a:t>
            </a:r>
            <a:r>
              <a:rPr lang="en-US" b="1" u="sng" dirty="0"/>
              <a:t> (la E), </a:t>
            </a:r>
            <a:r>
              <a:rPr lang="en-US" b="1" u="sng" dirty="0" err="1"/>
              <a:t>strada</a:t>
            </a:r>
            <a:r>
              <a:rPr lang="en-US" b="1" u="sng" dirty="0"/>
              <a:t> </a:t>
            </a:r>
            <a:r>
              <a:rPr lang="en-US" b="1" u="sng" dirty="0" err="1"/>
              <a:t>Crișan</a:t>
            </a:r>
            <a:r>
              <a:rPr lang="en-US" b="1" u="sng" dirty="0"/>
              <a:t> (la V), B-</a:t>
            </a:r>
            <a:r>
              <a:rPr lang="en-US" b="1" u="sng" dirty="0" err="1"/>
              <a:t>dul</a:t>
            </a:r>
            <a:r>
              <a:rPr lang="en-US" b="1" u="sng" dirty="0"/>
              <a:t> </a:t>
            </a:r>
            <a:r>
              <a:rPr lang="en-US" b="1" u="sng" dirty="0" err="1"/>
              <a:t>Revoluției</a:t>
            </a:r>
            <a:r>
              <a:rPr lang="en-US" b="1" u="sng" dirty="0"/>
              <a:t> 16-22 </a:t>
            </a:r>
            <a:r>
              <a:rPr lang="en-US" b="1" u="sng" dirty="0" err="1"/>
              <a:t>Decembrie</a:t>
            </a:r>
            <a:r>
              <a:rPr lang="en-US" b="1" u="sng" dirty="0"/>
              <a:t> (la N)</a:t>
            </a:r>
            <a:endParaRPr lang="ro-RO" b="1" u="sng" dirty="0"/>
          </a:p>
          <a:p>
            <a:pPr marL="285750" lvl="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en-US" b="1" u="sng" dirty="0" err="1"/>
              <a:t>varianta</a:t>
            </a:r>
            <a:r>
              <a:rPr lang="en-US" b="1" u="sng" dirty="0"/>
              <a:t> 1. parc </a:t>
            </a:r>
            <a:r>
              <a:rPr lang="en-US" b="1" u="sng" dirty="0" err="1"/>
              <a:t>Facultatea</a:t>
            </a:r>
            <a:r>
              <a:rPr lang="en-US" b="1" u="sng" dirty="0"/>
              <a:t> de </a:t>
            </a:r>
            <a:r>
              <a:rPr lang="en-US" b="1" u="sng" dirty="0" err="1"/>
              <a:t>economie</a:t>
            </a:r>
            <a:endParaRPr lang="ro-RO" b="1" u="sng" dirty="0"/>
          </a:p>
          <a:p>
            <a:pPr marL="285750" lvl="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en-US" b="1" u="sng" dirty="0" err="1"/>
              <a:t>varianta</a:t>
            </a:r>
            <a:r>
              <a:rPr lang="en-US" b="1" u="sng" dirty="0"/>
              <a:t> 2. </a:t>
            </a:r>
            <a:r>
              <a:rPr lang="en-US" b="1" u="sng" dirty="0" err="1"/>
              <a:t>parc</a:t>
            </a:r>
            <a:r>
              <a:rPr lang="en-US" b="1" u="sng" dirty="0"/>
              <a:t> </a:t>
            </a:r>
            <a:r>
              <a:rPr lang="en-US" b="1" u="sng" dirty="0" err="1"/>
              <a:t>Obelisc</a:t>
            </a:r>
            <a:endParaRPr lang="ro-R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/>
          <p:nvPr/>
        </p:nvPicPr>
        <p:blipFill>
          <a:blip r:embed="rId3"/>
          <a:stretch>
            <a:fillRect/>
          </a:stretch>
        </p:blipFill>
        <p:spPr>
          <a:xfrm>
            <a:off x="1" y="3441945"/>
            <a:ext cx="5699760" cy="3371757"/>
          </a:xfrm>
          <a:prstGeom prst="rect">
            <a:avLst/>
          </a:prstGeom>
        </p:spPr>
      </p:pic>
      <p:sp>
        <p:nvSpPr>
          <p:cNvPr id="21" name="Freeform 20"/>
          <p:cNvSpPr/>
          <p:nvPr/>
        </p:nvSpPr>
        <p:spPr>
          <a:xfrm>
            <a:off x="2410806" y="3619746"/>
            <a:ext cx="1902460" cy="2580640"/>
          </a:xfrm>
          <a:custGeom>
            <a:avLst/>
            <a:gdLst>
              <a:gd name="connsiteX0" fmla="*/ 0 w 1902798"/>
              <a:gd name="connsiteY0" fmla="*/ 223691 h 2581046"/>
              <a:gd name="connsiteX1" fmla="*/ 10571 w 1902798"/>
              <a:gd name="connsiteY1" fmla="*/ 302975 h 2581046"/>
              <a:gd name="connsiteX2" fmla="*/ 15856 w 1902798"/>
              <a:gd name="connsiteY2" fmla="*/ 324117 h 2581046"/>
              <a:gd name="connsiteX3" fmla="*/ 21142 w 1902798"/>
              <a:gd name="connsiteY3" fmla="*/ 371687 h 2581046"/>
              <a:gd name="connsiteX4" fmla="*/ 26428 w 1902798"/>
              <a:gd name="connsiteY4" fmla="*/ 387543 h 2581046"/>
              <a:gd name="connsiteX5" fmla="*/ 31713 w 1902798"/>
              <a:gd name="connsiteY5" fmla="*/ 450970 h 2581046"/>
              <a:gd name="connsiteX6" fmla="*/ 42284 w 1902798"/>
              <a:gd name="connsiteY6" fmla="*/ 598965 h 2581046"/>
              <a:gd name="connsiteX7" fmla="*/ 52855 w 1902798"/>
              <a:gd name="connsiteY7" fmla="*/ 662392 h 2581046"/>
              <a:gd name="connsiteX8" fmla="*/ 58141 w 1902798"/>
              <a:gd name="connsiteY8" fmla="*/ 731104 h 2581046"/>
              <a:gd name="connsiteX9" fmla="*/ 63426 w 1902798"/>
              <a:gd name="connsiteY9" fmla="*/ 752246 h 2581046"/>
              <a:gd name="connsiteX10" fmla="*/ 68712 w 1902798"/>
              <a:gd name="connsiteY10" fmla="*/ 805102 h 2581046"/>
              <a:gd name="connsiteX11" fmla="*/ 73998 w 1902798"/>
              <a:gd name="connsiteY11" fmla="*/ 826244 h 2581046"/>
              <a:gd name="connsiteX12" fmla="*/ 79283 w 1902798"/>
              <a:gd name="connsiteY12" fmla="*/ 863243 h 2581046"/>
              <a:gd name="connsiteX13" fmla="*/ 84569 w 1902798"/>
              <a:gd name="connsiteY13" fmla="*/ 889671 h 2581046"/>
              <a:gd name="connsiteX14" fmla="*/ 89854 w 1902798"/>
              <a:gd name="connsiteY14" fmla="*/ 931955 h 2581046"/>
              <a:gd name="connsiteX15" fmla="*/ 105711 w 1902798"/>
              <a:gd name="connsiteY15" fmla="*/ 990096 h 2581046"/>
              <a:gd name="connsiteX16" fmla="*/ 110996 w 1902798"/>
              <a:gd name="connsiteY16" fmla="*/ 1032380 h 2581046"/>
              <a:gd name="connsiteX17" fmla="*/ 116282 w 1902798"/>
              <a:gd name="connsiteY17" fmla="*/ 1048237 h 2581046"/>
              <a:gd name="connsiteX18" fmla="*/ 121567 w 1902798"/>
              <a:gd name="connsiteY18" fmla="*/ 1074665 h 2581046"/>
              <a:gd name="connsiteX19" fmla="*/ 132139 w 1902798"/>
              <a:gd name="connsiteY19" fmla="*/ 1116949 h 2581046"/>
              <a:gd name="connsiteX20" fmla="*/ 142710 w 1902798"/>
              <a:gd name="connsiteY20" fmla="*/ 1159234 h 2581046"/>
              <a:gd name="connsiteX21" fmla="*/ 147995 w 1902798"/>
              <a:gd name="connsiteY21" fmla="*/ 1190947 h 2581046"/>
              <a:gd name="connsiteX22" fmla="*/ 153281 w 1902798"/>
              <a:gd name="connsiteY22" fmla="*/ 1206804 h 2581046"/>
              <a:gd name="connsiteX23" fmla="*/ 158566 w 1902798"/>
              <a:gd name="connsiteY23" fmla="*/ 1227946 h 2581046"/>
              <a:gd name="connsiteX24" fmla="*/ 169137 w 1902798"/>
              <a:gd name="connsiteY24" fmla="*/ 1259659 h 2581046"/>
              <a:gd name="connsiteX25" fmla="*/ 179708 w 1902798"/>
              <a:gd name="connsiteY25" fmla="*/ 1296658 h 2581046"/>
              <a:gd name="connsiteX26" fmla="*/ 190280 w 1902798"/>
              <a:gd name="connsiteY26" fmla="*/ 1317800 h 2581046"/>
              <a:gd name="connsiteX27" fmla="*/ 206136 w 1902798"/>
              <a:gd name="connsiteY27" fmla="*/ 1370656 h 2581046"/>
              <a:gd name="connsiteX28" fmla="*/ 216707 w 1902798"/>
              <a:gd name="connsiteY28" fmla="*/ 1402369 h 2581046"/>
              <a:gd name="connsiteX29" fmla="*/ 227278 w 1902798"/>
              <a:gd name="connsiteY29" fmla="*/ 1418225 h 2581046"/>
              <a:gd name="connsiteX30" fmla="*/ 232564 w 1902798"/>
              <a:gd name="connsiteY30" fmla="*/ 1439368 h 2581046"/>
              <a:gd name="connsiteX31" fmla="*/ 237850 w 1902798"/>
              <a:gd name="connsiteY31" fmla="*/ 1455224 h 2581046"/>
              <a:gd name="connsiteX32" fmla="*/ 248421 w 1902798"/>
              <a:gd name="connsiteY32" fmla="*/ 1497509 h 2581046"/>
              <a:gd name="connsiteX33" fmla="*/ 258992 w 1902798"/>
              <a:gd name="connsiteY33" fmla="*/ 1539793 h 2581046"/>
              <a:gd name="connsiteX34" fmla="*/ 264277 w 1902798"/>
              <a:gd name="connsiteY34" fmla="*/ 1560935 h 2581046"/>
              <a:gd name="connsiteX35" fmla="*/ 274848 w 1902798"/>
              <a:gd name="connsiteY35" fmla="*/ 1597934 h 2581046"/>
              <a:gd name="connsiteX36" fmla="*/ 285419 w 1902798"/>
              <a:gd name="connsiteY36" fmla="*/ 1634933 h 2581046"/>
              <a:gd name="connsiteX37" fmla="*/ 295991 w 1902798"/>
              <a:gd name="connsiteY37" fmla="*/ 1687788 h 2581046"/>
              <a:gd name="connsiteX38" fmla="*/ 301276 w 1902798"/>
              <a:gd name="connsiteY38" fmla="*/ 1719502 h 2581046"/>
              <a:gd name="connsiteX39" fmla="*/ 311847 w 1902798"/>
              <a:gd name="connsiteY39" fmla="*/ 1756501 h 2581046"/>
              <a:gd name="connsiteX40" fmla="*/ 322418 w 1902798"/>
              <a:gd name="connsiteY40" fmla="*/ 1819927 h 2581046"/>
              <a:gd name="connsiteX41" fmla="*/ 332989 w 1902798"/>
              <a:gd name="connsiteY41" fmla="*/ 1862212 h 2581046"/>
              <a:gd name="connsiteX42" fmla="*/ 338275 w 1902798"/>
              <a:gd name="connsiteY42" fmla="*/ 1883354 h 2581046"/>
              <a:gd name="connsiteX43" fmla="*/ 343561 w 1902798"/>
              <a:gd name="connsiteY43" fmla="*/ 1936209 h 2581046"/>
              <a:gd name="connsiteX44" fmla="*/ 348846 w 1902798"/>
              <a:gd name="connsiteY44" fmla="*/ 1957351 h 2581046"/>
              <a:gd name="connsiteX45" fmla="*/ 354132 w 1902798"/>
              <a:gd name="connsiteY45" fmla="*/ 2010207 h 2581046"/>
              <a:gd name="connsiteX46" fmla="*/ 364703 w 1902798"/>
              <a:gd name="connsiteY46" fmla="*/ 2094776 h 2581046"/>
              <a:gd name="connsiteX47" fmla="*/ 375274 w 1902798"/>
              <a:gd name="connsiteY47" fmla="*/ 2126489 h 2581046"/>
              <a:gd name="connsiteX48" fmla="*/ 385845 w 1902798"/>
              <a:gd name="connsiteY48" fmla="*/ 2168773 h 2581046"/>
              <a:gd name="connsiteX49" fmla="*/ 391130 w 1902798"/>
              <a:gd name="connsiteY49" fmla="*/ 2189916 h 2581046"/>
              <a:gd name="connsiteX50" fmla="*/ 401702 w 1902798"/>
              <a:gd name="connsiteY50" fmla="*/ 2226914 h 2581046"/>
              <a:gd name="connsiteX51" fmla="*/ 406987 w 1902798"/>
              <a:gd name="connsiteY51" fmla="*/ 2242771 h 2581046"/>
              <a:gd name="connsiteX52" fmla="*/ 417558 w 1902798"/>
              <a:gd name="connsiteY52" fmla="*/ 2285056 h 2581046"/>
              <a:gd name="connsiteX53" fmla="*/ 422844 w 1902798"/>
              <a:gd name="connsiteY53" fmla="*/ 2300912 h 2581046"/>
              <a:gd name="connsiteX54" fmla="*/ 433415 w 1902798"/>
              <a:gd name="connsiteY54" fmla="*/ 2337911 h 2581046"/>
              <a:gd name="connsiteX55" fmla="*/ 438700 w 1902798"/>
              <a:gd name="connsiteY55" fmla="*/ 2380195 h 2581046"/>
              <a:gd name="connsiteX56" fmla="*/ 443986 w 1902798"/>
              <a:gd name="connsiteY56" fmla="*/ 2411909 h 2581046"/>
              <a:gd name="connsiteX57" fmla="*/ 454557 w 1902798"/>
              <a:gd name="connsiteY57" fmla="*/ 2480621 h 2581046"/>
              <a:gd name="connsiteX58" fmla="*/ 465128 w 1902798"/>
              <a:gd name="connsiteY58" fmla="*/ 2512334 h 2581046"/>
              <a:gd name="connsiteX59" fmla="*/ 470414 w 1902798"/>
              <a:gd name="connsiteY59" fmla="*/ 2528191 h 2581046"/>
              <a:gd name="connsiteX60" fmla="*/ 475699 w 1902798"/>
              <a:gd name="connsiteY60" fmla="*/ 2544047 h 2581046"/>
              <a:gd name="connsiteX61" fmla="*/ 486270 w 1902798"/>
              <a:gd name="connsiteY61" fmla="*/ 2554619 h 2581046"/>
              <a:gd name="connsiteX62" fmla="*/ 496841 w 1902798"/>
              <a:gd name="connsiteY62" fmla="*/ 2570475 h 2581046"/>
              <a:gd name="connsiteX63" fmla="*/ 517984 w 1902798"/>
              <a:gd name="connsiteY63" fmla="*/ 2575761 h 2581046"/>
              <a:gd name="connsiteX64" fmla="*/ 586696 w 1902798"/>
              <a:gd name="connsiteY64" fmla="*/ 2581046 h 2581046"/>
              <a:gd name="connsiteX65" fmla="*/ 861544 w 1902798"/>
              <a:gd name="connsiteY65" fmla="*/ 2575761 h 2581046"/>
              <a:gd name="connsiteX66" fmla="*/ 887972 w 1902798"/>
              <a:gd name="connsiteY66" fmla="*/ 2570475 h 2581046"/>
              <a:gd name="connsiteX67" fmla="*/ 930256 w 1902798"/>
              <a:gd name="connsiteY67" fmla="*/ 2565190 h 2581046"/>
              <a:gd name="connsiteX68" fmla="*/ 946113 w 1902798"/>
              <a:gd name="connsiteY68" fmla="*/ 2559904 h 2581046"/>
              <a:gd name="connsiteX69" fmla="*/ 1004254 w 1902798"/>
              <a:gd name="connsiteY69" fmla="*/ 2549333 h 2581046"/>
              <a:gd name="connsiteX70" fmla="*/ 1046539 w 1902798"/>
              <a:gd name="connsiteY70" fmla="*/ 2538762 h 2581046"/>
              <a:gd name="connsiteX71" fmla="*/ 1062395 w 1902798"/>
              <a:gd name="connsiteY71" fmla="*/ 2533476 h 2581046"/>
              <a:gd name="connsiteX72" fmla="*/ 1094108 w 1902798"/>
              <a:gd name="connsiteY72" fmla="*/ 2528191 h 2581046"/>
              <a:gd name="connsiteX73" fmla="*/ 1115251 w 1902798"/>
              <a:gd name="connsiteY73" fmla="*/ 2522905 h 2581046"/>
              <a:gd name="connsiteX74" fmla="*/ 1247389 w 1902798"/>
              <a:gd name="connsiteY74" fmla="*/ 2507049 h 2581046"/>
              <a:gd name="connsiteX75" fmla="*/ 1300245 w 1902798"/>
              <a:gd name="connsiteY75" fmla="*/ 2496477 h 2581046"/>
              <a:gd name="connsiteX76" fmla="*/ 1390099 w 1902798"/>
              <a:gd name="connsiteY76" fmla="*/ 2485906 h 2581046"/>
              <a:gd name="connsiteX77" fmla="*/ 1437669 w 1902798"/>
              <a:gd name="connsiteY77" fmla="*/ 2475335 h 2581046"/>
              <a:gd name="connsiteX78" fmla="*/ 1453526 w 1902798"/>
              <a:gd name="connsiteY78" fmla="*/ 2470050 h 2581046"/>
              <a:gd name="connsiteX79" fmla="*/ 1569808 w 1902798"/>
              <a:gd name="connsiteY79" fmla="*/ 2459479 h 2581046"/>
              <a:gd name="connsiteX80" fmla="*/ 1601521 w 1902798"/>
              <a:gd name="connsiteY80" fmla="*/ 2454193 h 2581046"/>
              <a:gd name="connsiteX81" fmla="*/ 1664948 w 1902798"/>
              <a:gd name="connsiteY81" fmla="*/ 2443622 h 2581046"/>
              <a:gd name="connsiteX82" fmla="*/ 1696661 w 1902798"/>
              <a:gd name="connsiteY82" fmla="*/ 2433051 h 2581046"/>
              <a:gd name="connsiteX83" fmla="*/ 1717803 w 1902798"/>
              <a:gd name="connsiteY83" fmla="*/ 2427765 h 2581046"/>
              <a:gd name="connsiteX84" fmla="*/ 1744231 w 1902798"/>
              <a:gd name="connsiteY84" fmla="*/ 2417194 h 2581046"/>
              <a:gd name="connsiteX85" fmla="*/ 1781230 w 1902798"/>
              <a:gd name="connsiteY85" fmla="*/ 2396052 h 2581046"/>
              <a:gd name="connsiteX86" fmla="*/ 1812943 w 1902798"/>
              <a:gd name="connsiteY86" fmla="*/ 2385481 h 2581046"/>
              <a:gd name="connsiteX87" fmla="*/ 1828800 w 1902798"/>
              <a:gd name="connsiteY87" fmla="*/ 2380195 h 2581046"/>
              <a:gd name="connsiteX88" fmla="*/ 1876370 w 1902798"/>
              <a:gd name="connsiteY88" fmla="*/ 2353768 h 2581046"/>
              <a:gd name="connsiteX89" fmla="*/ 1892226 w 1902798"/>
              <a:gd name="connsiteY89" fmla="*/ 2343197 h 2581046"/>
              <a:gd name="connsiteX90" fmla="*/ 1897512 w 1902798"/>
              <a:gd name="connsiteY90" fmla="*/ 2322054 h 2581046"/>
              <a:gd name="connsiteX91" fmla="*/ 1902798 w 1902798"/>
              <a:gd name="connsiteY91" fmla="*/ 2269199 h 2581046"/>
              <a:gd name="connsiteX92" fmla="*/ 1897512 w 1902798"/>
              <a:gd name="connsiteY92" fmla="*/ 1978494 h 2581046"/>
              <a:gd name="connsiteX93" fmla="*/ 1876370 w 1902798"/>
              <a:gd name="connsiteY93" fmla="*/ 1925638 h 2581046"/>
              <a:gd name="connsiteX94" fmla="*/ 1871084 w 1902798"/>
              <a:gd name="connsiteY94" fmla="*/ 1904496 h 2581046"/>
              <a:gd name="connsiteX95" fmla="*/ 1849942 w 1902798"/>
              <a:gd name="connsiteY95" fmla="*/ 1893925 h 2581046"/>
              <a:gd name="connsiteX96" fmla="*/ 1839371 w 1902798"/>
              <a:gd name="connsiteY96" fmla="*/ 1878068 h 2581046"/>
              <a:gd name="connsiteX97" fmla="*/ 1802372 w 1902798"/>
              <a:gd name="connsiteY97" fmla="*/ 1841069 h 2581046"/>
              <a:gd name="connsiteX98" fmla="*/ 1781230 w 1902798"/>
              <a:gd name="connsiteY98" fmla="*/ 1809356 h 2581046"/>
              <a:gd name="connsiteX99" fmla="*/ 1765373 w 1902798"/>
              <a:gd name="connsiteY99" fmla="*/ 1772357 h 2581046"/>
              <a:gd name="connsiteX100" fmla="*/ 1754802 w 1902798"/>
              <a:gd name="connsiteY100" fmla="*/ 1730073 h 2581046"/>
              <a:gd name="connsiteX101" fmla="*/ 1760088 w 1902798"/>
              <a:gd name="connsiteY101" fmla="*/ 1619076 h 2581046"/>
              <a:gd name="connsiteX102" fmla="*/ 1765373 w 1902798"/>
              <a:gd name="connsiteY102" fmla="*/ 1603220 h 2581046"/>
              <a:gd name="connsiteX103" fmla="*/ 1775944 w 1902798"/>
              <a:gd name="connsiteY103" fmla="*/ 1560935 h 2581046"/>
              <a:gd name="connsiteX104" fmla="*/ 1770659 w 1902798"/>
              <a:gd name="connsiteY104" fmla="*/ 1402369 h 2581046"/>
              <a:gd name="connsiteX105" fmla="*/ 1765373 w 1902798"/>
              <a:gd name="connsiteY105" fmla="*/ 1386512 h 2581046"/>
              <a:gd name="connsiteX106" fmla="*/ 1754802 w 1902798"/>
              <a:gd name="connsiteY106" fmla="*/ 1301943 h 2581046"/>
              <a:gd name="connsiteX107" fmla="*/ 1749517 w 1902798"/>
              <a:gd name="connsiteY107" fmla="*/ 1286087 h 2581046"/>
              <a:gd name="connsiteX108" fmla="*/ 1744231 w 1902798"/>
              <a:gd name="connsiteY108" fmla="*/ 1254373 h 2581046"/>
              <a:gd name="connsiteX109" fmla="*/ 1738945 w 1902798"/>
              <a:gd name="connsiteY109" fmla="*/ 1227946 h 2581046"/>
              <a:gd name="connsiteX110" fmla="*/ 1728374 w 1902798"/>
              <a:gd name="connsiteY110" fmla="*/ 1190947 h 2581046"/>
              <a:gd name="connsiteX111" fmla="*/ 1723089 w 1902798"/>
              <a:gd name="connsiteY111" fmla="*/ 1164519 h 2581046"/>
              <a:gd name="connsiteX112" fmla="*/ 1712518 w 1902798"/>
              <a:gd name="connsiteY112" fmla="*/ 1132806 h 2581046"/>
              <a:gd name="connsiteX113" fmla="*/ 1701947 w 1902798"/>
              <a:gd name="connsiteY113" fmla="*/ 1069379 h 2581046"/>
              <a:gd name="connsiteX114" fmla="*/ 1696661 w 1902798"/>
              <a:gd name="connsiteY114" fmla="*/ 1053523 h 2581046"/>
              <a:gd name="connsiteX115" fmla="*/ 1680804 w 1902798"/>
              <a:gd name="connsiteY115" fmla="*/ 984810 h 2581046"/>
              <a:gd name="connsiteX116" fmla="*/ 1675519 w 1902798"/>
              <a:gd name="connsiteY116" fmla="*/ 937241 h 2581046"/>
              <a:gd name="connsiteX117" fmla="*/ 1659662 w 1902798"/>
              <a:gd name="connsiteY117" fmla="*/ 651821 h 2581046"/>
              <a:gd name="connsiteX118" fmla="*/ 1654377 w 1902798"/>
              <a:gd name="connsiteY118" fmla="*/ 625393 h 2581046"/>
              <a:gd name="connsiteX119" fmla="*/ 1649091 w 1902798"/>
              <a:gd name="connsiteY119" fmla="*/ 551395 h 2581046"/>
              <a:gd name="connsiteX120" fmla="*/ 1643806 w 1902798"/>
              <a:gd name="connsiteY120" fmla="*/ 535539 h 2581046"/>
              <a:gd name="connsiteX121" fmla="*/ 1633235 w 1902798"/>
              <a:gd name="connsiteY121" fmla="*/ 466827 h 2581046"/>
              <a:gd name="connsiteX122" fmla="*/ 1622663 w 1902798"/>
              <a:gd name="connsiteY122" fmla="*/ 419257 h 2581046"/>
              <a:gd name="connsiteX123" fmla="*/ 1617378 w 1902798"/>
              <a:gd name="connsiteY123" fmla="*/ 403400 h 2581046"/>
              <a:gd name="connsiteX124" fmla="*/ 1606807 w 1902798"/>
              <a:gd name="connsiteY124" fmla="*/ 350545 h 2581046"/>
              <a:gd name="connsiteX125" fmla="*/ 1601521 w 1902798"/>
              <a:gd name="connsiteY125" fmla="*/ 334688 h 2581046"/>
              <a:gd name="connsiteX126" fmla="*/ 1596236 w 1902798"/>
              <a:gd name="connsiteY126" fmla="*/ 302975 h 2581046"/>
              <a:gd name="connsiteX127" fmla="*/ 1585665 w 1902798"/>
              <a:gd name="connsiteY127" fmla="*/ 271261 h 2581046"/>
              <a:gd name="connsiteX128" fmla="*/ 1580379 w 1902798"/>
              <a:gd name="connsiteY128" fmla="*/ 244834 h 2581046"/>
              <a:gd name="connsiteX129" fmla="*/ 1569808 w 1902798"/>
              <a:gd name="connsiteY129" fmla="*/ 228977 h 2581046"/>
              <a:gd name="connsiteX130" fmla="*/ 1553951 w 1902798"/>
              <a:gd name="connsiteY130" fmla="*/ 197264 h 2581046"/>
              <a:gd name="connsiteX131" fmla="*/ 1548666 w 1902798"/>
              <a:gd name="connsiteY131" fmla="*/ 181407 h 2581046"/>
              <a:gd name="connsiteX132" fmla="*/ 1543380 w 1902798"/>
              <a:gd name="connsiteY132" fmla="*/ 160265 h 2581046"/>
              <a:gd name="connsiteX133" fmla="*/ 1516952 w 1902798"/>
              <a:gd name="connsiteY133" fmla="*/ 117980 h 2581046"/>
              <a:gd name="connsiteX134" fmla="*/ 1495810 w 1902798"/>
              <a:gd name="connsiteY134" fmla="*/ 91553 h 2581046"/>
              <a:gd name="connsiteX135" fmla="*/ 1485239 w 1902798"/>
              <a:gd name="connsiteY135" fmla="*/ 75696 h 2581046"/>
              <a:gd name="connsiteX136" fmla="*/ 1437669 w 1902798"/>
              <a:gd name="connsiteY136" fmla="*/ 43983 h 2581046"/>
              <a:gd name="connsiteX137" fmla="*/ 1421813 w 1902798"/>
              <a:gd name="connsiteY137" fmla="*/ 33412 h 2581046"/>
              <a:gd name="connsiteX138" fmla="*/ 1390099 w 1902798"/>
              <a:gd name="connsiteY138" fmla="*/ 22841 h 2581046"/>
              <a:gd name="connsiteX139" fmla="*/ 1379528 w 1902798"/>
              <a:gd name="connsiteY139" fmla="*/ 12269 h 2581046"/>
              <a:gd name="connsiteX140" fmla="*/ 1321387 w 1902798"/>
              <a:gd name="connsiteY140" fmla="*/ 1698 h 2581046"/>
              <a:gd name="connsiteX141" fmla="*/ 1131107 w 1902798"/>
              <a:gd name="connsiteY141" fmla="*/ 6984 h 2581046"/>
              <a:gd name="connsiteX142" fmla="*/ 1104680 w 1902798"/>
              <a:gd name="connsiteY142" fmla="*/ 12269 h 2581046"/>
              <a:gd name="connsiteX143" fmla="*/ 1072966 w 1902798"/>
              <a:gd name="connsiteY143" fmla="*/ 17555 h 2581046"/>
              <a:gd name="connsiteX144" fmla="*/ 1046539 w 1902798"/>
              <a:gd name="connsiteY144" fmla="*/ 22841 h 2581046"/>
              <a:gd name="connsiteX145" fmla="*/ 1004254 w 1902798"/>
              <a:gd name="connsiteY145" fmla="*/ 28126 h 2581046"/>
              <a:gd name="connsiteX146" fmla="*/ 745262 w 1902798"/>
              <a:gd name="connsiteY146" fmla="*/ 22841 h 2581046"/>
              <a:gd name="connsiteX147" fmla="*/ 718835 w 1902798"/>
              <a:gd name="connsiteY147" fmla="*/ 17555 h 2581046"/>
              <a:gd name="connsiteX148" fmla="*/ 681836 w 1902798"/>
              <a:gd name="connsiteY148" fmla="*/ 12269 h 2581046"/>
              <a:gd name="connsiteX149" fmla="*/ 554982 w 1902798"/>
              <a:gd name="connsiteY149" fmla="*/ 6984 h 2581046"/>
              <a:gd name="connsiteX150" fmla="*/ 533840 w 1902798"/>
              <a:gd name="connsiteY150" fmla="*/ 1698 h 2581046"/>
              <a:gd name="connsiteX151" fmla="*/ 385845 w 1902798"/>
              <a:gd name="connsiteY151" fmla="*/ 12269 h 2581046"/>
              <a:gd name="connsiteX152" fmla="*/ 338275 w 1902798"/>
              <a:gd name="connsiteY152" fmla="*/ 38697 h 2581046"/>
              <a:gd name="connsiteX153" fmla="*/ 317133 w 1902798"/>
              <a:gd name="connsiteY153" fmla="*/ 54554 h 2581046"/>
              <a:gd name="connsiteX154" fmla="*/ 301276 w 1902798"/>
              <a:gd name="connsiteY154" fmla="*/ 59839 h 2581046"/>
              <a:gd name="connsiteX155" fmla="*/ 264277 w 1902798"/>
              <a:gd name="connsiteY155" fmla="*/ 70410 h 2581046"/>
              <a:gd name="connsiteX156" fmla="*/ 243135 w 1902798"/>
              <a:gd name="connsiteY156" fmla="*/ 80982 h 2581046"/>
              <a:gd name="connsiteX157" fmla="*/ 206136 w 1902798"/>
              <a:gd name="connsiteY157" fmla="*/ 91553 h 2581046"/>
              <a:gd name="connsiteX158" fmla="*/ 174423 w 1902798"/>
              <a:gd name="connsiteY158" fmla="*/ 107409 h 2581046"/>
              <a:gd name="connsiteX159" fmla="*/ 142710 w 1902798"/>
              <a:gd name="connsiteY159" fmla="*/ 128551 h 2581046"/>
              <a:gd name="connsiteX160" fmla="*/ 126853 w 1902798"/>
              <a:gd name="connsiteY160" fmla="*/ 133837 h 2581046"/>
              <a:gd name="connsiteX161" fmla="*/ 95140 w 1902798"/>
              <a:gd name="connsiteY161" fmla="*/ 154979 h 2581046"/>
              <a:gd name="connsiteX162" fmla="*/ 63426 w 1902798"/>
              <a:gd name="connsiteY162" fmla="*/ 170836 h 2581046"/>
              <a:gd name="connsiteX163" fmla="*/ 47570 w 1902798"/>
              <a:gd name="connsiteY163" fmla="*/ 176121 h 2581046"/>
              <a:gd name="connsiteX164" fmla="*/ 36999 w 1902798"/>
              <a:gd name="connsiteY164" fmla="*/ 186693 h 2581046"/>
              <a:gd name="connsiteX165" fmla="*/ 21142 w 1902798"/>
              <a:gd name="connsiteY165" fmla="*/ 197264 h 2581046"/>
              <a:gd name="connsiteX166" fmla="*/ 10571 w 1902798"/>
              <a:gd name="connsiteY166" fmla="*/ 213120 h 2581046"/>
              <a:gd name="connsiteX167" fmla="*/ 0 w 1902798"/>
              <a:gd name="connsiteY167" fmla="*/ 223691 h 2581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1902798" h="2581046">
                <a:moveTo>
                  <a:pt x="0" y="223691"/>
                </a:moveTo>
                <a:cubicBezTo>
                  <a:pt x="0" y="238667"/>
                  <a:pt x="4638" y="273309"/>
                  <a:pt x="10571" y="302975"/>
                </a:cubicBezTo>
                <a:cubicBezTo>
                  <a:pt x="11996" y="310098"/>
                  <a:pt x="14094" y="317070"/>
                  <a:pt x="15856" y="324117"/>
                </a:cubicBezTo>
                <a:cubicBezTo>
                  <a:pt x="17618" y="339974"/>
                  <a:pt x="18519" y="355950"/>
                  <a:pt x="21142" y="371687"/>
                </a:cubicBezTo>
                <a:cubicBezTo>
                  <a:pt x="22058" y="377182"/>
                  <a:pt x="25692" y="382021"/>
                  <a:pt x="26428" y="387543"/>
                </a:cubicBezTo>
                <a:cubicBezTo>
                  <a:pt x="29232" y="408572"/>
                  <a:pt x="30430" y="429793"/>
                  <a:pt x="31713" y="450970"/>
                </a:cubicBezTo>
                <a:cubicBezTo>
                  <a:pt x="42266" y="625096"/>
                  <a:pt x="30189" y="508251"/>
                  <a:pt x="42284" y="598965"/>
                </a:cubicBezTo>
                <a:cubicBezTo>
                  <a:pt x="49354" y="651990"/>
                  <a:pt x="43674" y="625663"/>
                  <a:pt x="52855" y="662392"/>
                </a:cubicBezTo>
                <a:cubicBezTo>
                  <a:pt x="54617" y="685296"/>
                  <a:pt x="55457" y="708290"/>
                  <a:pt x="58141" y="731104"/>
                </a:cubicBezTo>
                <a:cubicBezTo>
                  <a:pt x="58990" y="738318"/>
                  <a:pt x="62399" y="745055"/>
                  <a:pt x="63426" y="752246"/>
                </a:cubicBezTo>
                <a:cubicBezTo>
                  <a:pt x="65930" y="769775"/>
                  <a:pt x="66208" y="787573"/>
                  <a:pt x="68712" y="805102"/>
                </a:cubicBezTo>
                <a:cubicBezTo>
                  <a:pt x="69739" y="812293"/>
                  <a:pt x="72699" y="819097"/>
                  <a:pt x="73998" y="826244"/>
                </a:cubicBezTo>
                <a:cubicBezTo>
                  <a:pt x="76227" y="838501"/>
                  <a:pt x="77235" y="850954"/>
                  <a:pt x="79283" y="863243"/>
                </a:cubicBezTo>
                <a:cubicBezTo>
                  <a:pt x="80760" y="872105"/>
                  <a:pt x="83203" y="880792"/>
                  <a:pt x="84569" y="889671"/>
                </a:cubicBezTo>
                <a:cubicBezTo>
                  <a:pt x="86729" y="903710"/>
                  <a:pt x="87236" y="917994"/>
                  <a:pt x="89854" y="931955"/>
                </a:cubicBezTo>
                <a:cubicBezTo>
                  <a:pt x="94964" y="959208"/>
                  <a:pt x="98443" y="968293"/>
                  <a:pt x="105711" y="990096"/>
                </a:cubicBezTo>
                <a:cubicBezTo>
                  <a:pt x="107473" y="1004191"/>
                  <a:pt x="108455" y="1018405"/>
                  <a:pt x="110996" y="1032380"/>
                </a:cubicBezTo>
                <a:cubicBezTo>
                  <a:pt x="111993" y="1037862"/>
                  <a:pt x="114931" y="1042832"/>
                  <a:pt x="116282" y="1048237"/>
                </a:cubicBezTo>
                <a:cubicBezTo>
                  <a:pt x="118461" y="1056953"/>
                  <a:pt x="119547" y="1065911"/>
                  <a:pt x="121567" y="1074665"/>
                </a:cubicBezTo>
                <a:cubicBezTo>
                  <a:pt x="124834" y="1088821"/>
                  <a:pt x="129290" y="1102703"/>
                  <a:pt x="132139" y="1116949"/>
                </a:cubicBezTo>
                <a:cubicBezTo>
                  <a:pt x="138517" y="1148840"/>
                  <a:pt x="134583" y="1134854"/>
                  <a:pt x="142710" y="1159234"/>
                </a:cubicBezTo>
                <a:cubicBezTo>
                  <a:pt x="144472" y="1169805"/>
                  <a:pt x="145670" y="1180485"/>
                  <a:pt x="147995" y="1190947"/>
                </a:cubicBezTo>
                <a:cubicBezTo>
                  <a:pt x="149204" y="1196386"/>
                  <a:pt x="151750" y="1201447"/>
                  <a:pt x="153281" y="1206804"/>
                </a:cubicBezTo>
                <a:cubicBezTo>
                  <a:pt x="155277" y="1213789"/>
                  <a:pt x="156479" y="1220988"/>
                  <a:pt x="158566" y="1227946"/>
                </a:cubicBezTo>
                <a:cubicBezTo>
                  <a:pt x="161768" y="1238619"/>
                  <a:pt x="166434" y="1248849"/>
                  <a:pt x="169137" y="1259659"/>
                </a:cubicBezTo>
                <a:cubicBezTo>
                  <a:pt x="171817" y="1270378"/>
                  <a:pt x="175161" y="1286049"/>
                  <a:pt x="179708" y="1296658"/>
                </a:cubicBezTo>
                <a:cubicBezTo>
                  <a:pt x="182812" y="1303900"/>
                  <a:pt x="187354" y="1310484"/>
                  <a:pt x="190280" y="1317800"/>
                </a:cubicBezTo>
                <a:cubicBezTo>
                  <a:pt x="205232" y="1355177"/>
                  <a:pt x="196791" y="1339503"/>
                  <a:pt x="206136" y="1370656"/>
                </a:cubicBezTo>
                <a:cubicBezTo>
                  <a:pt x="209338" y="1381329"/>
                  <a:pt x="210526" y="1393098"/>
                  <a:pt x="216707" y="1402369"/>
                </a:cubicBezTo>
                <a:lnTo>
                  <a:pt x="227278" y="1418225"/>
                </a:lnTo>
                <a:cubicBezTo>
                  <a:pt x="229040" y="1425273"/>
                  <a:pt x="230568" y="1432383"/>
                  <a:pt x="232564" y="1439368"/>
                </a:cubicBezTo>
                <a:cubicBezTo>
                  <a:pt x="234095" y="1444725"/>
                  <a:pt x="236384" y="1449849"/>
                  <a:pt x="237850" y="1455224"/>
                </a:cubicBezTo>
                <a:cubicBezTo>
                  <a:pt x="241673" y="1469241"/>
                  <a:pt x="244897" y="1483414"/>
                  <a:pt x="248421" y="1497509"/>
                </a:cubicBezTo>
                <a:lnTo>
                  <a:pt x="258992" y="1539793"/>
                </a:lnTo>
                <a:cubicBezTo>
                  <a:pt x="260754" y="1546840"/>
                  <a:pt x="261980" y="1554044"/>
                  <a:pt x="264277" y="1560935"/>
                </a:cubicBezTo>
                <a:cubicBezTo>
                  <a:pt x="276951" y="1598955"/>
                  <a:pt x="261574" y="1551476"/>
                  <a:pt x="274848" y="1597934"/>
                </a:cubicBezTo>
                <a:cubicBezTo>
                  <a:pt x="282777" y="1625684"/>
                  <a:pt x="278333" y="1601864"/>
                  <a:pt x="285419" y="1634933"/>
                </a:cubicBezTo>
                <a:cubicBezTo>
                  <a:pt x="289184" y="1652501"/>
                  <a:pt x="293038" y="1670065"/>
                  <a:pt x="295991" y="1687788"/>
                </a:cubicBezTo>
                <a:cubicBezTo>
                  <a:pt x="297753" y="1698359"/>
                  <a:pt x="299174" y="1708993"/>
                  <a:pt x="301276" y="1719502"/>
                </a:cubicBezTo>
                <a:cubicBezTo>
                  <a:pt x="304593" y="1736086"/>
                  <a:pt x="306812" y="1741394"/>
                  <a:pt x="311847" y="1756501"/>
                </a:cubicBezTo>
                <a:cubicBezTo>
                  <a:pt x="315722" y="1783624"/>
                  <a:pt x="316624" y="1794817"/>
                  <a:pt x="322418" y="1819927"/>
                </a:cubicBezTo>
                <a:cubicBezTo>
                  <a:pt x="325685" y="1834084"/>
                  <a:pt x="329465" y="1848117"/>
                  <a:pt x="332989" y="1862212"/>
                </a:cubicBezTo>
                <a:lnTo>
                  <a:pt x="338275" y="1883354"/>
                </a:lnTo>
                <a:cubicBezTo>
                  <a:pt x="340037" y="1900972"/>
                  <a:pt x="341057" y="1918681"/>
                  <a:pt x="343561" y="1936209"/>
                </a:cubicBezTo>
                <a:cubicBezTo>
                  <a:pt x="344588" y="1943400"/>
                  <a:pt x="347819" y="1950160"/>
                  <a:pt x="348846" y="1957351"/>
                </a:cubicBezTo>
                <a:cubicBezTo>
                  <a:pt x="351350" y="1974880"/>
                  <a:pt x="352102" y="1992617"/>
                  <a:pt x="354132" y="2010207"/>
                </a:cubicBezTo>
                <a:cubicBezTo>
                  <a:pt x="357388" y="2038429"/>
                  <a:pt x="355719" y="2067825"/>
                  <a:pt x="364703" y="2094776"/>
                </a:cubicBezTo>
                <a:cubicBezTo>
                  <a:pt x="368227" y="2105347"/>
                  <a:pt x="372213" y="2115775"/>
                  <a:pt x="375274" y="2126489"/>
                </a:cubicBezTo>
                <a:cubicBezTo>
                  <a:pt x="379265" y="2140458"/>
                  <a:pt x="382321" y="2154678"/>
                  <a:pt x="385845" y="2168773"/>
                </a:cubicBezTo>
                <a:cubicBezTo>
                  <a:pt x="387607" y="2175821"/>
                  <a:pt x="388833" y="2183024"/>
                  <a:pt x="391130" y="2189916"/>
                </a:cubicBezTo>
                <a:cubicBezTo>
                  <a:pt x="403795" y="2227907"/>
                  <a:pt x="388439" y="2180491"/>
                  <a:pt x="401702" y="2226914"/>
                </a:cubicBezTo>
                <a:cubicBezTo>
                  <a:pt x="403233" y="2232271"/>
                  <a:pt x="405521" y="2237396"/>
                  <a:pt x="406987" y="2242771"/>
                </a:cubicBezTo>
                <a:cubicBezTo>
                  <a:pt x="410810" y="2256788"/>
                  <a:pt x="412963" y="2271273"/>
                  <a:pt x="417558" y="2285056"/>
                </a:cubicBezTo>
                <a:cubicBezTo>
                  <a:pt x="419320" y="2290341"/>
                  <a:pt x="421313" y="2295555"/>
                  <a:pt x="422844" y="2300912"/>
                </a:cubicBezTo>
                <a:cubicBezTo>
                  <a:pt x="436120" y="2347378"/>
                  <a:pt x="420739" y="2299885"/>
                  <a:pt x="433415" y="2337911"/>
                </a:cubicBezTo>
                <a:cubicBezTo>
                  <a:pt x="435177" y="2352006"/>
                  <a:pt x="436691" y="2366133"/>
                  <a:pt x="438700" y="2380195"/>
                </a:cubicBezTo>
                <a:cubicBezTo>
                  <a:pt x="440216" y="2390804"/>
                  <a:pt x="442470" y="2401300"/>
                  <a:pt x="443986" y="2411909"/>
                </a:cubicBezTo>
                <a:cubicBezTo>
                  <a:pt x="447203" y="2434425"/>
                  <a:pt x="448498" y="2458405"/>
                  <a:pt x="454557" y="2480621"/>
                </a:cubicBezTo>
                <a:cubicBezTo>
                  <a:pt x="457489" y="2491371"/>
                  <a:pt x="461604" y="2501763"/>
                  <a:pt x="465128" y="2512334"/>
                </a:cubicBezTo>
                <a:lnTo>
                  <a:pt x="470414" y="2528191"/>
                </a:lnTo>
                <a:cubicBezTo>
                  <a:pt x="472176" y="2533476"/>
                  <a:pt x="471760" y="2540107"/>
                  <a:pt x="475699" y="2544047"/>
                </a:cubicBezTo>
                <a:cubicBezTo>
                  <a:pt x="479223" y="2547571"/>
                  <a:pt x="483157" y="2550728"/>
                  <a:pt x="486270" y="2554619"/>
                </a:cubicBezTo>
                <a:cubicBezTo>
                  <a:pt x="490238" y="2559579"/>
                  <a:pt x="491556" y="2566951"/>
                  <a:pt x="496841" y="2570475"/>
                </a:cubicBezTo>
                <a:cubicBezTo>
                  <a:pt x="502886" y="2574505"/>
                  <a:pt x="510769" y="2574912"/>
                  <a:pt x="517984" y="2575761"/>
                </a:cubicBezTo>
                <a:cubicBezTo>
                  <a:pt x="540798" y="2578445"/>
                  <a:pt x="563792" y="2579284"/>
                  <a:pt x="586696" y="2581046"/>
                </a:cubicBezTo>
                <a:lnTo>
                  <a:pt x="861544" y="2575761"/>
                </a:lnTo>
                <a:cubicBezTo>
                  <a:pt x="870522" y="2575446"/>
                  <a:pt x="879093" y="2571841"/>
                  <a:pt x="887972" y="2570475"/>
                </a:cubicBezTo>
                <a:cubicBezTo>
                  <a:pt x="902011" y="2568315"/>
                  <a:pt x="916161" y="2566952"/>
                  <a:pt x="930256" y="2565190"/>
                </a:cubicBezTo>
                <a:cubicBezTo>
                  <a:pt x="935542" y="2563428"/>
                  <a:pt x="940708" y="2561255"/>
                  <a:pt x="946113" y="2559904"/>
                </a:cubicBezTo>
                <a:cubicBezTo>
                  <a:pt x="976658" y="2552268"/>
                  <a:pt x="971304" y="2556394"/>
                  <a:pt x="1004254" y="2549333"/>
                </a:cubicBezTo>
                <a:cubicBezTo>
                  <a:pt x="1018460" y="2546289"/>
                  <a:pt x="1032756" y="2543357"/>
                  <a:pt x="1046539" y="2538762"/>
                </a:cubicBezTo>
                <a:cubicBezTo>
                  <a:pt x="1051824" y="2537000"/>
                  <a:pt x="1056956" y="2534685"/>
                  <a:pt x="1062395" y="2533476"/>
                </a:cubicBezTo>
                <a:cubicBezTo>
                  <a:pt x="1072857" y="2531151"/>
                  <a:pt x="1083599" y="2530293"/>
                  <a:pt x="1094108" y="2528191"/>
                </a:cubicBezTo>
                <a:cubicBezTo>
                  <a:pt x="1101232" y="2526766"/>
                  <a:pt x="1108085" y="2524099"/>
                  <a:pt x="1115251" y="2522905"/>
                </a:cubicBezTo>
                <a:cubicBezTo>
                  <a:pt x="1179203" y="2512246"/>
                  <a:pt x="1187326" y="2512509"/>
                  <a:pt x="1247389" y="2507049"/>
                </a:cubicBezTo>
                <a:cubicBezTo>
                  <a:pt x="1265008" y="2503525"/>
                  <a:pt x="1282458" y="2499018"/>
                  <a:pt x="1300245" y="2496477"/>
                </a:cubicBezTo>
                <a:cubicBezTo>
                  <a:pt x="1354772" y="2488688"/>
                  <a:pt x="1324848" y="2492432"/>
                  <a:pt x="1390099" y="2485906"/>
                </a:cubicBezTo>
                <a:cubicBezTo>
                  <a:pt x="1425795" y="2474009"/>
                  <a:pt x="1381855" y="2487738"/>
                  <a:pt x="1437669" y="2475335"/>
                </a:cubicBezTo>
                <a:cubicBezTo>
                  <a:pt x="1443108" y="2474126"/>
                  <a:pt x="1448044" y="2471047"/>
                  <a:pt x="1453526" y="2470050"/>
                </a:cubicBezTo>
                <a:cubicBezTo>
                  <a:pt x="1485964" y="2464152"/>
                  <a:pt x="1541501" y="2461501"/>
                  <a:pt x="1569808" y="2459479"/>
                </a:cubicBezTo>
                <a:lnTo>
                  <a:pt x="1601521" y="2454193"/>
                </a:lnTo>
                <a:cubicBezTo>
                  <a:pt x="1618883" y="2451522"/>
                  <a:pt x="1646878" y="2448550"/>
                  <a:pt x="1664948" y="2443622"/>
                </a:cubicBezTo>
                <a:cubicBezTo>
                  <a:pt x="1675698" y="2440690"/>
                  <a:pt x="1685851" y="2435754"/>
                  <a:pt x="1696661" y="2433051"/>
                </a:cubicBezTo>
                <a:cubicBezTo>
                  <a:pt x="1703708" y="2431289"/>
                  <a:pt x="1710912" y="2430062"/>
                  <a:pt x="1717803" y="2427765"/>
                </a:cubicBezTo>
                <a:cubicBezTo>
                  <a:pt x="1726804" y="2424765"/>
                  <a:pt x="1735745" y="2421437"/>
                  <a:pt x="1744231" y="2417194"/>
                </a:cubicBezTo>
                <a:cubicBezTo>
                  <a:pt x="1782372" y="2398124"/>
                  <a:pt x="1734898" y="2414585"/>
                  <a:pt x="1781230" y="2396052"/>
                </a:cubicBezTo>
                <a:cubicBezTo>
                  <a:pt x="1791576" y="2391914"/>
                  <a:pt x="1802372" y="2389005"/>
                  <a:pt x="1812943" y="2385481"/>
                </a:cubicBezTo>
                <a:cubicBezTo>
                  <a:pt x="1818229" y="2383719"/>
                  <a:pt x="1824164" y="2383286"/>
                  <a:pt x="1828800" y="2380195"/>
                </a:cubicBezTo>
                <a:cubicBezTo>
                  <a:pt x="1865149" y="2355962"/>
                  <a:pt x="1848460" y="2363070"/>
                  <a:pt x="1876370" y="2353768"/>
                </a:cubicBezTo>
                <a:cubicBezTo>
                  <a:pt x="1881655" y="2350244"/>
                  <a:pt x="1888702" y="2348482"/>
                  <a:pt x="1892226" y="2343197"/>
                </a:cubicBezTo>
                <a:cubicBezTo>
                  <a:pt x="1896256" y="2337152"/>
                  <a:pt x="1896485" y="2329246"/>
                  <a:pt x="1897512" y="2322054"/>
                </a:cubicBezTo>
                <a:cubicBezTo>
                  <a:pt x="1900016" y="2304526"/>
                  <a:pt x="1901036" y="2286817"/>
                  <a:pt x="1902798" y="2269199"/>
                </a:cubicBezTo>
                <a:cubicBezTo>
                  <a:pt x="1901036" y="2172297"/>
                  <a:pt x="1902273" y="2075295"/>
                  <a:pt x="1897512" y="1978494"/>
                </a:cubicBezTo>
                <a:cubicBezTo>
                  <a:pt x="1896435" y="1956603"/>
                  <a:pt x="1883449" y="1944515"/>
                  <a:pt x="1876370" y="1925638"/>
                </a:cubicBezTo>
                <a:cubicBezTo>
                  <a:pt x="1873819" y="1918836"/>
                  <a:pt x="1875735" y="1910077"/>
                  <a:pt x="1871084" y="1904496"/>
                </a:cubicBezTo>
                <a:cubicBezTo>
                  <a:pt x="1866040" y="1898443"/>
                  <a:pt x="1856989" y="1897449"/>
                  <a:pt x="1849942" y="1893925"/>
                </a:cubicBezTo>
                <a:cubicBezTo>
                  <a:pt x="1846418" y="1888639"/>
                  <a:pt x="1843621" y="1882790"/>
                  <a:pt x="1839371" y="1878068"/>
                </a:cubicBezTo>
                <a:cubicBezTo>
                  <a:pt x="1827703" y="1865104"/>
                  <a:pt x="1812047" y="1855581"/>
                  <a:pt x="1802372" y="1841069"/>
                </a:cubicBezTo>
                <a:cubicBezTo>
                  <a:pt x="1795325" y="1830498"/>
                  <a:pt x="1785248" y="1821409"/>
                  <a:pt x="1781230" y="1809356"/>
                </a:cubicBezTo>
                <a:cubicBezTo>
                  <a:pt x="1773452" y="1786024"/>
                  <a:pt x="1778436" y="1798482"/>
                  <a:pt x="1765373" y="1772357"/>
                </a:cubicBezTo>
                <a:cubicBezTo>
                  <a:pt x="1761849" y="1758262"/>
                  <a:pt x="1754111" y="1744585"/>
                  <a:pt x="1754802" y="1730073"/>
                </a:cubicBezTo>
                <a:cubicBezTo>
                  <a:pt x="1756564" y="1693074"/>
                  <a:pt x="1757012" y="1655989"/>
                  <a:pt x="1760088" y="1619076"/>
                </a:cubicBezTo>
                <a:cubicBezTo>
                  <a:pt x="1760551" y="1613524"/>
                  <a:pt x="1764022" y="1608625"/>
                  <a:pt x="1765373" y="1603220"/>
                </a:cubicBezTo>
                <a:lnTo>
                  <a:pt x="1775944" y="1560935"/>
                </a:lnTo>
                <a:cubicBezTo>
                  <a:pt x="1774182" y="1508080"/>
                  <a:pt x="1773858" y="1455157"/>
                  <a:pt x="1770659" y="1402369"/>
                </a:cubicBezTo>
                <a:cubicBezTo>
                  <a:pt x="1770322" y="1396808"/>
                  <a:pt x="1766466" y="1391975"/>
                  <a:pt x="1765373" y="1386512"/>
                </a:cubicBezTo>
                <a:cubicBezTo>
                  <a:pt x="1757317" y="1346230"/>
                  <a:pt x="1762124" y="1345873"/>
                  <a:pt x="1754802" y="1301943"/>
                </a:cubicBezTo>
                <a:cubicBezTo>
                  <a:pt x="1753886" y="1296448"/>
                  <a:pt x="1750726" y="1291526"/>
                  <a:pt x="1749517" y="1286087"/>
                </a:cubicBezTo>
                <a:cubicBezTo>
                  <a:pt x="1747192" y="1275625"/>
                  <a:pt x="1746148" y="1264917"/>
                  <a:pt x="1744231" y="1254373"/>
                </a:cubicBezTo>
                <a:cubicBezTo>
                  <a:pt x="1742624" y="1245534"/>
                  <a:pt x="1741124" y="1236661"/>
                  <a:pt x="1738945" y="1227946"/>
                </a:cubicBezTo>
                <a:cubicBezTo>
                  <a:pt x="1721301" y="1157370"/>
                  <a:pt x="1748131" y="1279852"/>
                  <a:pt x="1728374" y="1190947"/>
                </a:cubicBezTo>
                <a:cubicBezTo>
                  <a:pt x="1726425" y="1182177"/>
                  <a:pt x="1725453" y="1173186"/>
                  <a:pt x="1723089" y="1164519"/>
                </a:cubicBezTo>
                <a:cubicBezTo>
                  <a:pt x="1720157" y="1153769"/>
                  <a:pt x="1714350" y="1143797"/>
                  <a:pt x="1712518" y="1132806"/>
                </a:cubicBezTo>
                <a:cubicBezTo>
                  <a:pt x="1708994" y="1111664"/>
                  <a:pt x="1708726" y="1089713"/>
                  <a:pt x="1701947" y="1069379"/>
                </a:cubicBezTo>
                <a:cubicBezTo>
                  <a:pt x="1700185" y="1064094"/>
                  <a:pt x="1697914" y="1058952"/>
                  <a:pt x="1696661" y="1053523"/>
                </a:cubicBezTo>
                <a:cubicBezTo>
                  <a:pt x="1679164" y="977705"/>
                  <a:pt x="1693581" y="1023139"/>
                  <a:pt x="1680804" y="984810"/>
                </a:cubicBezTo>
                <a:cubicBezTo>
                  <a:pt x="1679042" y="968954"/>
                  <a:pt x="1676260" y="953178"/>
                  <a:pt x="1675519" y="937241"/>
                </a:cubicBezTo>
                <a:cubicBezTo>
                  <a:pt x="1672878" y="880457"/>
                  <a:pt x="1674018" y="723609"/>
                  <a:pt x="1659662" y="651821"/>
                </a:cubicBezTo>
                <a:lnTo>
                  <a:pt x="1654377" y="625393"/>
                </a:lnTo>
                <a:cubicBezTo>
                  <a:pt x="1652615" y="600727"/>
                  <a:pt x="1651980" y="575954"/>
                  <a:pt x="1649091" y="551395"/>
                </a:cubicBezTo>
                <a:cubicBezTo>
                  <a:pt x="1648440" y="545862"/>
                  <a:pt x="1645015" y="540978"/>
                  <a:pt x="1643806" y="535539"/>
                </a:cubicBezTo>
                <a:cubicBezTo>
                  <a:pt x="1639902" y="517969"/>
                  <a:pt x="1636049" y="483709"/>
                  <a:pt x="1633235" y="466827"/>
                </a:cubicBezTo>
                <a:cubicBezTo>
                  <a:pt x="1631055" y="453744"/>
                  <a:pt x="1626465" y="432564"/>
                  <a:pt x="1622663" y="419257"/>
                </a:cubicBezTo>
                <a:cubicBezTo>
                  <a:pt x="1621132" y="413900"/>
                  <a:pt x="1618909" y="408757"/>
                  <a:pt x="1617378" y="403400"/>
                </a:cubicBezTo>
                <a:cubicBezTo>
                  <a:pt x="1606842" y="366523"/>
                  <a:pt x="1617197" y="397298"/>
                  <a:pt x="1606807" y="350545"/>
                </a:cubicBezTo>
                <a:cubicBezTo>
                  <a:pt x="1605598" y="345106"/>
                  <a:pt x="1603283" y="339974"/>
                  <a:pt x="1601521" y="334688"/>
                </a:cubicBezTo>
                <a:cubicBezTo>
                  <a:pt x="1599759" y="324117"/>
                  <a:pt x="1598835" y="313372"/>
                  <a:pt x="1596236" y="302975"/>
                </a:cubicBezTo>
                <a:cubicBezTo>
                  <a:pt x="1593534" y="292165"/>
                  <a:pt x="1587851" y="282188"/>
                  <a:pt x="1585665" y="271261"/>
                </a:cubicBezTo>
                <a:cubicBezTo>
                  <a:pt x="1583903" y="262452"/>
                  <a:pt x="1583533" y="253245"/>
                  <a:pt x="1580379" y="244834"/>
                </a:cubicBezTo>
                <a:cubicBezTo>
                  <a:pt x="1578148" y="238886"/>
                  <a:pt x="1572649" y="234659"/>
                  <a:pt x="1569808" y="228977"/>
                </a:cubicBezTo>
                <a:cubicBezTo>
                  <a:pt x="1547928" y="185216"/>
                  <a:pt x="1584242" y="242699"/>
                  <a:pt x="1553951" y="197264"/>
                </a:cubicBezTo>
                <a:cubicBezTo>
                  <a:pt x="1552189" y="191978"/>
                  <a:pt x="1550197" y="186764"/>
                  <a:pt x="1548666" y="181407"/>
                </a:cubicBezTo>
                <a:cubicBezTo>
                  <a:pt x="1546670" y="174422"/>
                  <a:pt x="1546330" y="166903"/>
                  <a:pt x="1543380" y="160265"/>
                </a:cubicBezTo>
                <a:cubicBezTo>
                  <a:pt x="1539126" y="150694"/>
                  <a:pt x="1524027" y="128592"/>
                  <a:pt x="1516952" y="117980"/>
                </a:cubicBezTo>
                <a:cubicBezTo>
                  <a:pt x="1506663" y="87111"/>
                  <a:pt x="1519718" y="115461"/>
                  <a:pt x="1495810" y="91553"/>
                </a:cubicBezTo>
                <a:cubicBezTo>
                  <a:pt x="1491318" y="87061"/>
                  <a:pt x="1490020" y="79879"/>
                  <a:pt x="1485239" y="75696"/>
                </a:cubicBezTo>
                <a:cubicBezTo>
                  <a:pt x="1485234" y="75691"/>
                  <a:pt x="1445600" y="49270"/>
                  <a:pt x="1437669" y="43983"/>
                </a:cubicBezTo>
                <a:cubicBezTo>
                  <a:pt x="1432384" y="40459"/>
                  <a:pt x="1427839" y="35421"/>
                  <a:pt x="1421813" y="33412"/>
                </a:cubicBezTo>
                <a:lnTo>
                  <a:pt x="1390099" y="22841"/>
                </a:lnTo>
                <a:cubicBezTo>
                  <a:pt x="1386575" y="19317"/>
                  <a:pt x="1383801" y="14833"/>
                  <a:pt x="1379528" y="12269"/>
                </a:cubicBezTo>
                <a:cubicBezTo>
                  <a:pt x="1366666" y="4552"/>
                  <a:pt x="1327208" y="2426"/>
                  <a:pt x="1321387" y="1698"/>
                </a:cubicBezTo>
                <a:cubicBezTo>
                  <a:pt x="1257960" y="3460"/>
                  <a:pt x="1194483" y="3893"/>
                  <a:pt x="1131107" y="6984"/>
                </a:cubicBezTo>
                <a:cubicBezTo>
                  <a:pt x="1122134" y="7422"/>
                  <a:pt x="1113519" y="10662"/>
                  <a:pt x="1104680" y="12269"/>
                </a:cubicBezTo>
                <a:cubicBezTo>
                  <a:pt x="1094136" y="14186"/>
                  <a:pt x="1083510" y="15638"/>
                  <a:pt x="1072966" y="17555"/>
                </a:cubicBezTo>
                <a:cubicBezTo>
                  <a:pt x="1064127" y="19162"/>
                  <a:pt x="1055418" y="21475"/>
                  <a:pt x="1046539" y="22841"/>
                </a:cubicBezTo>
                <a:cubicBezTo>
                  <a:pt x="1032500" y="25001"/>
                  <a:pt x="1018349" y="26364"/>
                  <a:pt x="1004254" y="28126"/>
                </a:cubicBezTo>
                <a:lnTo>
                  <a:pt x="745262" y="22841"/>
                </a:lnTo>
                <a:cubicBezTo>
                  <a:pt x="736285" y="22509"/>
                  <a:pt x="727696" y="19032"/>
                  <a:pt x="718835" y="17555"/>
                </a:cubicBezTo>
                <a:cubicBezTo>
                  <a:pt x="706546" y="15507"/>
                  <a:pt x="694268" y="13071"/>
                  <a:pt x="681836" y="12269"/>
                </a:cubicBezTo>
                <a:cubicBezTo>
                  <a:pt x="639602" y="9544"/>
                  <a:pt x="597267" y="8746"/>
                  <a:pt x="554982" y="6984"/>
                </a:cubicBezTo>
                <a:cubicBezTo>
                  <a:pt x="547935" y="5222"/>
                  <a:pt x="541104" y="1698"/>
                  <a:pt x="533840" y="1698"/>
                </a:cubicBezTo>
                <a:cubicBezTo>
                  <a:pt x="412663" y="1698"/>
                  <a:pt x="441433" y="-6258"/>
                  <a:pt x="385845" y="12269"/>
                </a:cubicBezTo>
                <a:cubicBezTo>
                  <a:pt x="349496" y="36503"/>
                  <a:pt x="366185" y="29395"/>
                  <a:pt x="338275" y="38697"/>
                </a:cubicBezTo>
                <a:cubicBezTo>
                  <a:pt x="331228" y="43983"/>
                  <a:pt x="324782" y="50183"/>
                  <a:pt x="317133" y="54554"/>
                </a:cubicBezTo>
                <a:cubicBezTo>
                  <a:pt x="312296" y="57318"/>
                  <a:pt x="306633" y="58308"/>
                  <a:pt x="301276" y="59839"/>
                </a:cubicBezTo>
                <a:cubicBezTo>
                  <a:pt x="287880" y="63666"/>
                  <a:pt x="276939" y="64983"/>
                  <a:pt x="264277" y="70410"/>
                </a:cubicBezTo>
                <a:cubicBezTo>
                  <a:pt x="257035" y="73514"/>
                  <a:pt x="250513" y="78215"/>
                  <a:pt x="243135" y="80982"/>
                </a:cubicBezTo>
                <a:cubicBezTo>
                  <a:pt x="229576" y="86067"/>
                  <a:pt x="218922" y="85160"/>
                  <a:pt x="206136" y="91553"/>
                </a:cubicBezTo>
                <a:cubicBezTo>
                  <a:pt x="165159" y="112042"/>
                  <a:pt x="214274" y="94127"/>
                  <a:pt x="174423" y="107409"/>
                </a:cubicBezTo>
                <a:cubicBezTo>
                  <a:pt x="163852" y="114456"/>
                  <a:pt x="154763" y="124533"/>
                  <a:pt x="142710" y="128551"/>
                </a:cubicBezTo>
                <a:cubicBezTo>
                  <a:pt x="137424" y="130313"/>
                  <a:pt x="131723" y="131131"/>
                  <a:pt x="126853" y="133837"/>
                </a:cubicBezTo>
                <a:cubicBezTo>
                  <a:pt x="115747" y="140007"/>
                  <a:pt x="107193" y="150961"/>
                  <a:pt x="95140" y="154979"/>
                </a:cubicBezTo>
                <a:cubicBezTo>
                  <a:pt x="55279" y="168267"/>
                  <a:pt x="104416" y="150342"/>
                  <a:pt x="63426" y="170836"/>
                </a:cubicBezTo>
                <a:cubicBezTo>
                  <a:pt x="58443" y="173327"/>
                  <a:pt x="52855" y="174359"/>
                  <a:pt x="47570" y="176121"/>
                </a:cubicBezTo>
                <a:cubicBezTo>
                  <a:pt x="44046" y="179645"/>
                  <a:pt x="40890" y="183580"/>
                  <a:pt x="36999" y="186693"/>
                </a:cubicBezTo>
                <a:cubicBezTo>
                  <a:pt x="32039" y="190661"/>
                  <a:pt x="25634" y="192772"/>
                  <a:pt x="21142" y="197264"/>
                </a:cubicBezTo>
                <a:cubicBezTo>
                  <a:pt x="16650" y="201756"/>
                  <a:pt x="14382" y="208038"/>
                  <a:pt x="10571" y="213120"/>
                </a:cubicBezTo>
                <a:cubicBezTo>
                  <a:pt x="9076" y="215113"/>
                  <a:pt x="0" y="208715"/>
                  <a:pt x="0" y="223691"/>
                </a:cubicBez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o-RO"/>
          </a:p>
        </p:txBody>
      </p:sp>
      <p:sp>
        <p:nvSpPr>
          <p:cNvPr id="22" name="Freeform 21"/>
          <p:cNvSpPr/>
          <p:nvPr/>
        </p:nvSpPr>
        <p:spPr>
          <a:xfrm>
            <a:off x="2452716" y="3832471"/>
            <a:ext cx="380365" cy="258445"/>
          </a:xfrm>
          <a:custGeom>
            <a:avLst/>
            <a:gdLst>
              <a:gd name="connsiteX0" fmla="*/ 0 w 1902798"/>
              <a:gd name="connsiteY0" fmla="*/ 223691 h 2581046"/>
              <a:gd name="connsiteX1" fmla="*/ 10571 w 1902798"/>
              <a:gd name="connsiteY1" fmla="*/ 302975 h 2581046"/>
              <a:gd name="connsiteX2" fmla="*/ 15856 w 1902798"/>
              <a:gd name="connsiteY2" fmla="*/ 324117 h 2581046"/>
              <a:gd name="connsiteX3" fmla="*/ 21142 w 1902798"/>
              <a:gd name="connsiteY3" fmla="*/ 371687 h 2581046"/>
              <a:gd name="connsiteX4" fmla="*/ 26428 w 1902798"/>
              <a:gd name="connsiteY4" fmla="*/ 387543 h 2581046"/>
              <a:gd name="connsiteX5" fmla="*/ 31713 w 1902798"/>
              <a:gd name="connsiteY5" fmla="*/ 450970 h 2581046"/>
              <a:gd name="connsiteX6" fmla="*/ 42284 w 1902798"/>
              <a:gd name="connsiteY6" fmla="*/ 598965 h 2581046"/>
              <a:gd name="connsiteX7" fmla="*/ 52855 w 1902798"/>
              <a:gd name="connsiteY7" fmla="*/ 662392 h 2581046"/>
              <a:gd name="connsiteX8" fmla="*/ 58141 w 1902798"/>
              <a:gd name="connsiteY8" fmla="*/ 731104 h 2581046"/>
              <a:gd name="connsiteX9" fmla="*/ 63426 w 1902798"/>
              <a:gd name="connsiteY9" fmla="*/ 752246 h 2581046"/>
              <a:gd name="connsiteX10" fmla="*/ 68712 w 1902798"/>
              <a:gd name="connsiteY10" fmla="*/ 805102 h 2581046"/>
              <a:gd name="connsiteX11" fmla="*/ 73998 w 1902798"/>
              <a:gd name="connsiteY11" fmla="*/ 826244 h 2581046"/>
              <a:gd name="connsiteX12" fmla="*/ 79283 w 1902798"/>
              <a:gd name="connsiteY12" fmla="*/ 863243 h 2581046"/>
              <a:gd name="connsiteX13" fmla="*/ 84569 w 1902798"/>
              <a:gd name="connsiteY13" fmla="*/ 889671 h 2581046"/>
              <a:gd name="connsiteX14" fmla="*/ 89854 w 1902798"/>
              <a:gd name="connsiteY14" fmla="*/ 931955 h 2581046"/>
              <a:gd name="connsiteX15" fmla="*/ 105711 w 1902798"/>
              <a:gd name="connsiteY15" fmla="*/ 990096 h 2581046"/>
              <a:gd name="connsiteX16" fmla="*/ 110996 w 1902798"/>
              <a:gd name="connsiteY16" fmla="*/ 1032380 h 2581046"/>
              <a:gd name="connsiteX17" fmla="*/ 116282 w 1902798"/>
              <a:gd name="connsiteY17" fmla="*/ 1048237 h 2581046"/>
              <a:gd name="connsiteX18" fmla="*/ 121567 w 1902798"/>
              <a:gd name="connsiteY18" fmla="*/ 1074665 h 2581046"/>
              <a:gd name="connsiteX19" fmla="*/ 132139 w 1902798"/>
              <a:gd name="connsiteY19" fmla="*/ 1116949 h 2581046"/>
              <a:gd name="connsiteX20" fmla="*/ 142710 w 1902798"/>
              <a:gd name="connsiteY20" fmla="*/ 1159234 h 2581046"/>
              <a:gd name="connsiteX21" fmla="*/ 147995 w 1902798"/>
              <a:gd name="connsiteY21" fmla="*/ 1190947 h 2581046"/>
              <a:gd name="connsiteX22" fmla="*/ 153281 w 1902798"/>
              <a:gd name="connsiteY22" fmla="*/ 1206804 h 2581046"/>
              <a:gd name="connsiteX23" fmla="*/ 158566 w 1902798"/>
              <a:gd name="connsiteY23" fmla="*/ 1227946 h 2581046"/>
              <a:gd name="connsiteX24" fmla="*/ 169137 w 1902798"/>
              <a:gd name="connsiteY24" fmla="*/ 1259659 h 2581046"/>
              <a:gd name="connsiteX25" fmla="*/ 179708 w 1902798"/>
              <a:gd name="connsiteY25" fmla="*/ 1296658 h 2581046"/>
              <a:gd name="connsiteX26" fmla="*/ 190280 w 1902798"/>
              <a:gd name="connsiteY26" fmla="*/ 1317800 h 2581046"/>
              <a:gd name="connsiteX27" fmla="*/ 206136 w 1902798"/>
              <a:gd name="connsiteY27" fmla="*/ 1370656 h 2581046"/>
              <a:gd name="connsiteX28" fmla="*/ 216707 w 1902798"/>
              <a:gd name="connsiteY28" fmla="*/ 1402369 h 2581046"/>
              <a:gd name="connsiteX29" fmla="*/ 227278 w 1902798"/>
              <a:gd name="connsiteY29" fmla="*/ 1418225 h 2581046"/>
              <a:gd name="connsiteX30" fmla="*/ 232564 w 1902798"/>
              <a:gd name="connsiteY30" fmla="*/ 1439368 h 2581046"/>
              <a:gd name="connsiteX31" fmla="*/ 237850 w 1902798"/>
              <a:gd name="connsiteY31" fmla="*/ 1455224 h 2581046"/>
              <a:gd name="connsiteX32" fmla="*/ 248421 w 1902798"/>
              <a:gd name="connsiteY32" fmla="*/ 1497509 h 2581046"/>
              <a:gd name="connsiteX33" fmla="*/ 258992 w 1902798"/>
              <a:gd name="connsiteY33" fmla="*/ 1539793 h 2581046"/>
              <a:gd name="connsiteX34" fmla="*/ 264277 w 1902798"/>
              <a:gd name="connsiteY34" fmla="*/ 1560935 h 2581046"/>
              <a:gd name="connsiteX35" fmla="*/ 274848 w 1902798"/>
              <a:gd name="connsiteY35" fmla="*/ 1597934 h 2581046"/>
              <a:gd name="connsiteX36" fmla="*/ 285419 w 1902798"/>
              <a:gd name="connsiteY36" fmla="*/ 1634933 h 2581046"/>
              <a:gd name="connsiteX37" fmla="*/ 295991 w 1902798"/>
              <a:gd name="connsiteY37" fmla="*/ 1687788 h 2581046"/>
              <a:gd name="connsiteX38" fmla="*/ 301276 w 1902798"/>
              <a:gd name="connsiteY38" fmla="*/ 1719502 h 2581046"/>
              <a:gd name="connsiteX39" fmla="*/ 311847 w 1902798"/>
              <a:gd name="connsiteY39" fmla="*/ 1756501 h 2581046"/>
              <a:gd name="connsiteX40" fmla="*/ 322418 w 1902798"/>
              <a:gd name="connsiteY40" fmla="*/ 1819927 h 2581046"/>
              <a:gd name="connsiteX41" fmla="*/ 332989 w 1902798"/>
              <a:gd name="connsiteY41" fmla="*/ 1862212 h 2581046"/>
              <a:gd name="connsiteX42" fmla="*/ 338275 w 1902798"/>
              <a:gd name="connsiteY42" fmla="*/ 1883354 h 2581046"/>
              <a:gd name="connsiteX43" fmla="*/ 343561 w 1902798"/>
              <a:gd name="connsiteY43" fmla="*/ 1936209 h 2581046"/>
              <a:gd name="connsiteX44" fmla="*/ 348846 w 1902798"/>
              <a:gd name="connsiteY44" fmla="*/ 1957351 h 2581046"/>
              <a:gd name="connsiteX45" fmla="*/ 354132 w 1902798"/>
              <a:gd name="connsiteY45" fmla="*/ 2010207 h 2581046"/>
              <a:gd name="connsiteX46" fmla="*/ 364703 w 1902798"/>
              <a:gd name="connsiteY46" fmla="*/ 2094776 h 2581046"/>
              <a:gd name="connsiteX47" fmla="*/ 375274 w 1902798"/>
              <a:gd name="connsiteY47" fmla="*/ 2126489 h 2581046"/>
              <a:gd name="connsiteX48" fmla="*/ 385845 w 1902798"/>
              <a:gd name="connsiteY48" fmla="*/ 2168773 h 2581046"/>
              <a:gd name="connsiteX49" fmla="*/ 391130 w 1902798"/>
              <a:gd name="connsiteY49" fmla="*/ 2189916 h 2581046"/>
              <a:gd name="connsiteX50" fmla="*/ 401702 w 1902798"/>
              <a:gd name="connsiteY50" fmla="*/ 2226914 h 2581046"/>
              <a:gd name="connsiteX51" fmla="*/ 406987 w 1902798"/>
              <a:gd name="connsiteY51" fmla="*/ 2242771 h 2581046"/>
              <a:gd name="connsiteX52" fmla="*/ 417558 w 1902798"/>
              <a:gd name="connsiteY52" fmla="*/ 2285056 h 2581046"/>
              <a:gd name="connsiteX53" fmla="*/ 422844 w 1902798"/>
              <a:gd name="connsiteY53" fmla="*/ 2300912 h 2581046"/>
              <a:gd name="connsiteX54" fmla="*/ 433415 w 1902798"/>
              <a:gd name="connsiteY54" fmla="*/ 2337911 h 2581046"/>
              <a:gd name="connsiteX55" fmla="*/ 438700 w 1902798"/>
              <a:gd name="connsiteY55" fmla="*/ 2380195 h 2581046"/>
              <a:gd name="connsiteX56" fmla="*/ 443986 w 1902798"/>
              <a:gd name="connsiteY56" fmla="*/ 2411909 h 2581046"/>
              <a:gd name="connsiteX57" fmla="*/ 454557 w 1902798"/>
              <a:gd name="connsiteY57" fmla="*/ 2480621 h 2581046"/>
              <a:gd name="connsiteX58" fmla="*/ 465128 w 1902798"/>
              <a:gd name="connsiteY58" fmla="*/ 2512334 h 2581046"/>
              <a:gd name="connsiteX59" fmla="*/ 470414 w 1902798"/>
              <a:gd name="connsiteY59" fmla="*/ 2528191 h 2581046"/>
              <a:gd name="connsiteX60" fmla="*/ 475699 w 1902798"/>
              <a:gd name="connsiteY60" fmla="*/ 2544047 h 2581046"/>
              <a:gd name="connsiteX61" fmla="*/ 486270 w 1902798"/>
              <a:gd name="connsiteY61" fmla="*/ 2554619 h 2581046"/>
              <a:gd name="connsiteX62" fmla="*/ 496841 w 1902798"/>
              <a:gd name="connsiteY62" fmla="*/ 2570475 h 2581046"/>
              <a:gd name="connsiteX63" fmla="*/ 517984 w 1902798"/>
              <a:gd name="connsiteY63" fmla="*/ 2575761 h 2581046"/>
              <a:gd name="connsiteX64" fmla="*/ 586696 w 1902798"/>
              <a:gd name="connsiteY64" fmla="*/ 2581046 h 2581046"/>
              <a:gd name="connsiteX65" fmla="*/ 861544 w 1902798"/>
              <a:gd name="connsiteY65" fmla="*/ 2575761 h 2581046"/>
              <a:gd name="connsiteX66" fmla="*/ 887972 w 1902798"/>
              <a:gd name="connsiteY66" fmla="*/ 2570475 h 2581046"/>
              <a:gd name="connsiteX67" fmla="*/ 930256 w 1902798"/>
              <a:gd name="connsiteY67" fmla="*/ 2565190 h 2581046"/>
              <a:gd name="connsiteX68" fmla="*/ 946113 w 1902798"/>
              <a:gd name="connsiteY68" fmla="*/ 2559904 h 2581046"/>
              <a:gd name="connsiteX69" fmla="*/ 1004254 w 1902798"/>
              <a:gd name="connsiteY69" fmla="*/ 2549333 h 2581046"/>
              <a:gd name="connsiteX70" fmla="*/ 1046539 w 1902798"/>
              <a:gd name="connsiteY70" fmla="*/ 2538762 h 2581046"/>
              <a:gd name="connsiteX71" fmla="*/ 1062395 w 1902798"/>
              <a:gd name="connsiteY71" fmla="*/ 2533476 h 2581046"/>
              <a:gd name="connsiteX72" fmla="*/ 1094108 w 1902798"/>
              <a:gd name="connsiteY72" fmla="*/ 2528191 h 2581046"/>
              <a:gd name="connsiteX73" fmla="*/ 1115251 w 1902798"/>
              <a:gd name="connsiteY73" fmla="*/ 2522905 h 2581046"/>
              <a:gd name="connsiteX74" fmla="*/ 1247389 w 1902798"/>
              <a:gd name="connsiteY74" fmla="*/ 2507049 h 2581046"/>
              <a:gd name="connsiteX75" fmla="*/ 1300245 w 1902798"/>
              <a:gd name="connsiteY75" fmla="*/ 2496477 h 2581046"/>
              <a:gd name="connsiteX76" fmla="*/ 1390099 w 1902798"/>
              <a:gd name="connsiteY76" fmla="*/ 2485906 h 2581046"/>
              <a:gd name="connsiteX77" fmla="*/ 1437669 w 1902798"/>
              <a:gd name="connsiteY77" fmla="*/ 2475335 h 2581046"/>
              <a:gd name="connsiteX78" fmla="*/ 1453526 w 1902798"/>
              <a:gd name="connsiteY78" fmla="*/ 2470050 h 2581046"/>
              <a:gd name="connsiteX79" fmla="*/ 1569808 w 1902798"/>
              <a:gd name="connsiteY79" fmla="*/ 2459479 h 2581046"/>
              <a:gd name="connsiteX80" fmla="*/ 1601521 w 1902798"/>
              <a:gd name="connsiteY80" fmla="*/ 2454193 h 2581046"/>
              <a:gd name="connsiteX81" fmla="*/ 1664948 w 1902798"/>
              <a:gd name="connsiteY81" fmla="*/ 2443622 h 2581046"/>
              <a:gd name="connsiteX82" fmla="*/ 1696661 w 1902798"/>
              <a:gd name="connsiteY82" fmla="*/ 2433051 h 2581046"/>
              <a:gd name="connsiteX83" fmla="*/ 1717803 w 1902798"/>
              <a:gd name="connsiteY83" fmla="*/ 2427765 h 2581046"/>
              <a:gd name="connsiteX84" fmla="*/ 1744231 w 1902798"/>
              <a:gd name="connsiteY84" fmla="*/ 2417194 h 2581046"/>
              <a:gd name="connsiteX85" fmla="*/ 1781230 w 1902798"/>
              <a:gd name="connsiteY85" fmla="*/ 2396052 h 2581046"/>
              <a:gd name="connsiteX86" fmla="*/ 1812943 w 1902798"/>
              <a:gd name="connsiteY86" fmla="*/ 2385481 h 2581046"/>
              <a:gd name="connsiteX87" fmla="*/ 1828800 w 1902798"/>
              <a:gd name="connsiteY87" fmla="*/ 2380195 h 2581046"/>
              <a:gd name="connsiteX88" fmla="*/ 1876370 w 1902798"/>
              <a:gd name="connsiteY88" fmla="*/ 2353768 h 2581046"/>
              <a:gd name="connsiteX89" fmla="*/ 1892226 w 1902798"/>
              <a:gd name="connsiteY89" fmla="*/ 2343197 h 2581046"/>
              <a:gd name="connsiteX90" fmla="*/ 1897512 w 1902798"/>
              <a:gd name="connsiteY90" fmla="*/ 2322054 h 2581046"/>
              <a:gd name="connsiteX91" fmla="*/ 1902798 w 1902798"/>
              <a:gd name="connsiteY91" fmla="*/ 2269199 h 2581046"/>
              <a:gd name="connsiteX92" fmla="*/ 1897512 w 1902798"/>
              <a:gd name="connsiteY92" fmla="*/ 1978494 h 2581046"/>
              <a:gd name="connsiteX93" fmla="*/ 1876370 w 1902798"/>
              <a:gd name="connsiteY93" fmla="*/ 1925638 h 2581046"/>
              <a:gd name="connsiteX94" fmla="*/ 1871084 w 1902798"/>
              <a:gd name="connsiteY94" fmla="*/ 1904496 h 2581046"/>
              <a:gd name="connsiteX95" fmla="*/ 1849942 w 1902798"/>
              <a:gd name="connsiteY95" fmla="*/ 1893925 h 2581046"/>
              <a:gd name="connsiteX96" fmla="*/ 1839371 w 1902798"/>
              <a:gd name="connsiteY96" fmla="*/ 1878068 h 2581046"/>
              <a:gd name="connsiteX97" fmla="*/ 1802372 w 1902798"/>
              <a:gd name="connsiteY97" fmla="*/ 1841069 h 2581046"/>
              <a:gd name="connsiteX98" fmla="*/ 1781230 w 1902798"/>
              <a:gd name="connsiteY98" fmla="*/ 1809356 h 2581046"/>
              <a:gd name="connsiteX99" fmla="*/ 1765373 w 1902798"/>
              <a:gd name="connsiteY99" fmla="*/ 1772357 h 2581046"/>
              <a:gd name="connsiteX100" fmla="*/ 1754802 w 1902798"/>
              <a:gd name="connsiteY100" fmla="*/ 1730073 h 2581046"/>
              <a:gd name="connsiteX101" fmla="*/ 1760088 w 1902798"/>
              <a:gd name="connsiteY101" fmla="*/ 1619076 h 2581046"/>
              <a:gd name="connsiteX102" fmla="*/ 1765373 w 1902798"/>
              <a:gd name="connsiteY102" fmla="*/ 1603220 h 2581046"/>
              <a:gd name="connsiteX103" fmla="*/ 1775944 w 1902798"/>
              <a:gd name="connsiteY103" fmla="*/ 1560935 h 2581046"/>
              <a:gd name="connsiteX104" fmla="*/ 1770659 w 1902798"/>
              <a:gd name="connsiteY104" fmla="*/ 1402369 h 2581046"/>
              <a:gd name="connsiteX105" fmla="*/ 1765373 w 1902798"/>
              <a:gd name="connsiteY105" fmla="*/ 1386512 h 2581046"/>
              <a:gd name="connsiteX106" fmla="*/ 1754802 w 1902798"/>
              <a:gd name="connsiteY106" fmla="*/ 1301943 h 2581046"/>
              <a:gd name="connsiteX107" fmla="*/ 1749517 w 1902798"/>
              <a:gd name="connsiteY107" fmla="*/ 1286087 h 2581046"/>
              <a:gd name="connsiteX108" fmla="*/ 1744231 w 1902798"/>
              <a:gd name="connsiteY108" fmla="*/ 1254373 h 2581046"/>
              <a:gd name="connsiteX109" fmla="*/ 1738945 w 1902798"/>
              <a:gd name="connsiteY109" fmla="*/ 1227946 h 2581046"/>
              <a:gd name="connsiteX110" fmla="*/ 1728374 w 1902798"/>
              <a:gd name="connsiteY110" fmla="*/ 1190947 h 2581046"/>
              <a:gd name="connsiteX111" fmla="*/ 1723089 w 1902798"/>
              <a:gd name="connsiteY111" fmla="*/ 1164519 h 2581046"/>
              <a:gd name="connsiteX112" fmla="*/ 1712518 w 1902798"/>
              <a:gd name="connsiteY112" fmla="*/ 1132806 h 2581046"/>
              <a:gd name="connsiteX113" fmla="*/ 1701947 w 1902798"/>
              <a:gd name="connsiteY113" fmla="*/ 1069379 h 2581046"/>
              <a:gd name="connsiteX114" fmla="*/ 1696661 w 1902798"/>
              <a:gd name="connsiteY114" fmla="*/ 1053523 h 2581046"/>
              <a:gd name="connsiteX115" fmla="*/ 1680804 w 1902798"/>
              <a:gd name="connsiteY115" fmla="*/ 984810 h 2581046"/>
              <a:gd name="connsiteX116" fmla="*/ 1675519 w 1902798"/>
              <a:gd name="connsiteY116" fmla="*/ 937241 h 2581046"/>
              <a:gd name="connsiteX117" fmla="*/ 1659662 w 1902798"/>
              <a:gd name="connsiteY117" fmla="*/ 651821 h 2581046"/>
              <a:gd name="connsiteX118" fmla="*/ 1654377 w 1902798"/>
              <a:gd name="connsiteY118" fmla="*/ 625393 h 2581046"/>
              <a:gd name="connsiteX119" fmla="*/ 1649091 w 1902798"/>
              <a:gd name="connsiteY119" fmla="*/ 551395 h 2581046"/>
              <a:gd name="connsiteX120" fmla="*/ 1643806 w 1902798"/>
              <a:gd name="connsiteY120" fmla="*/ 535539 h 2581046"/>
              <a:gd name="connsiteX121" fmla="*/ 1633235 w 1902798"/>
              <a:gd name="connsiteY121" fmla="*/ 466827 h 2581046"/>
              <a:gd name="connsiteX122" fmla="*/ 1622663 w 1902798"/>
              <a:gd name="connsiteY122" fmla="*/ 419257 h 2581046"/>
              <a:gd name="connsiteX123" fmla="*/ 1617378 w 1902798"/>
              <a:gd name="connsiteY123" fmla="*/ 403400 h 2581046"/>
              <a:gd name="connsiteX124" fmla="*/ 1606807 w 1902798"/>
              <a:gd name="connsiteY124" fmla="*/ 350545 h 2581046"/>
              <a:gd name="connsiteX125" fmla="*/ 1601521 w 1902798"/>
              <a:gd name="connsiteY125" fmla="*/ 334688 h 2581046"/>
              <a:gd name="connsiteX126" fmla="*/ 1596236 w 1902798"/>
              <a:gd name="connsiteY126" fmla="*/ 302975 h 2581046"/>
              <a:gd name="connsiteX127" fmla="*/ 1585665 w 1902798"/>
              <a:gd name="connsiteY127" fmla="*/ 271261 h 2581046"/>
              <a:gd name="connsiteX128" fmla="*/ 1580379 w 1902798"/>
              <a:gd name="connsiteY128" fmla="*/ 244834 h 2581046"/>
              <a:gd name="connsiteX129" fmla="*/ 1569808 w 1902798"/>
              <a:gd name="connsiteY129" fmla="*/ 228977 h 2581046"/>
              <a:gd name="connsiteX130" fmla="*/ 1553951 w 1902798"/>
              <a:gd name="connsiteY130" fmla="*/ 197264 h 2581046"/>
              <a:gd name="connsiteX131" fmla="*/ 1548666 w 1902798"/>
              <a:gd name="connsiteY131" fmla="*/ 181407 h 2581046"/>
              <a:gd name="connsiteX132" fmla="*/ 1543380 w 1902798"/>
              <a:gd name="connsiteY132" fmla="*/ 160265 h 2581046"/>
              <a:gd name="connsiteX133" fmla="*/ 1516952 w 1902798"/>
              <a:gd name="connsiteY133" fmla="*/ 117980 h 2581046"/>
              <a:gd name="connsiteX134" fmla="*/ 1495810 w 1902798"/>
              <a:gd name="connsiteY134" fmla="*/ 91553 h 2581046"/>
              <a:gd name="connsiteX135" fmla="*/ 1485239 w 1902798"/>
              <a:gd name="connsiteY135" fmla="*/ 75696 h 2581046"/>
              <a:gd name="connsiteX136" fmla="*/ 1437669 w 1902798"/>
              <a:gd name="connsiteY136" fmla="*/ 43983 h 2581046"/>
              <a:gd name="connsiteX137" fmla="*/ 1421813 w 1902798"/>
              <a:gd name="connsiteY137" fmla="*/ 33412 h 2581046"/>
              <a:gd name="connsiteX138" fmla="*/ 1390099 w 1902798"/>
              <a:gd name="connsiteY138" fmla="*/ 22841 h 2581046"/>
              <a:gd name="connsiteX139" fmla="*/ 1379528 w 1902798"/>
              <a:gd name="connsiteY139" fmla="*/ 12269 h 2581046"/>
              <a:gd name="connsiteX140" fmla="*/ 1321387 w 1902798"/>
              <a:gd name="connsiteY140" fmla="*/ 1698 h 2581046"/>
              <a:gd name="connsiteX141" fmla="*/ 1131107 w 1902798"/>
              <a:gd name="connsiteY141" fmla="*/ 6984 h 2581046"/>
              <a:gd name="connsiteX142" fmla="*/ 1104680 w 1902798"/>
              <a:gd name="connsiteY142" fmla="*/ 12269 h 2581046"/>
              <a:gd name="connsiteX143" fmla="*/ 1072966 w 1902798"/>
              <a:gd name="connsiteY143" fmla="*/ 17555 h 2581046"/>
              <a:gd name="connsiteX144" fmla="*/ 1046539 w 1902798"/>
              <a:gd name="connsiteY144" fmla="*/ 22841 h 2581046"/>
              <a:gd name="connsiteX145" fmla="*/ 1004254 w 1902798"/>
              <a:gd name="connsiteY145" fmla="*/ 28126 h 2581046"/>
              <a:gd name="connsiteX146" fmla="*/ 745262 w 1902798"/>
              <a:gd name="connsiteY146" fmla="*/ 22841 h 2581046"/>
              <a:gd name="connsiteX147" fmla="*/ 718835 w 1902798"/>
              <a:gd name="connsiteY147" fmla="*/ 17555 h 2581046"/>
              <a:gd name="connsiteX148" fmla="*/ 681836 w 1902798"/>
              <a:gd name="connsiteY148" fmla="*/ 12269 h 2581046"/>
              <a:gd name="connsiteX149" fmla="*/ 554982 w 1902798"/>
              <a:gd name="connsiteY149" fmla="*/ 6984 h 2581046"/>
              <a:gd name="connsiteX150" fmla="*/ 533840 w 1902798"/>
              <a:gd name="connsiteY150" fmla="*/ 1698 h 2581046"/>
              <a:gd name="connsiteX151" fmla="*/ 385845 w 1902798"/>
              <a:gd name="connsiteY151" fmla="*/ 12269 h 2581046"/>
              <a:gd name="connsiteX152" fmla="*/ 338275 w 1902798"/>
              <a:gd name="connsiteY152" fmla="*/ 38697 h 2581046"/>
              <a:gd name="connsiteX153" fmla="*/ 317133 w 1902798"/>
              <a:gd name="connsiteY153" fmla="*/ 54554 h 2581046"/>
              <a:gd name="connsiteX154" fmla="*/ 301276 w 1902798"/>
              <a:gd name="connsiteY154" fmla="*/ 59839 h 2581046"/>
              <a:gd name="connsiteX155" fmla="*/ 264277 w 1902798"/>
              <a:gd name="connsiteY155" fmla="*/ 70410 h 2581046"/>
              <a:gd name="connsiteX156" fmla="*/ 243135 w 1902798"/>
              <a:gd name="connsiteY156" fmla="*/ 80982 h 2581046"/>
              <a:gd name="connsiteX157" fmla="*/ 206136 w 1902798"/>
              <a:gd name="connsiteY157" fmla="*/ 91553 h 2581046"/>
              <a:gd name="connsiteX158" fmla="*/ 174423 w 1902798"/>
              <a:gd name="connsiteY158" fmla="*/ 107409 h 2581046"/>
              <a:gd name="connsiteX159" fmla="*/ 142710 w 1902798"/>
              <a:gd name="connsiteY159" fmla="*/ 128551 h 2581046"/>
              <a:gd name="connsiteX160" fmla="*/ 126853 w 1902798"/>
              <a:gd name="connsiteY160" fmla="*/ 133837 h 2581046"/>
              <a:gd name="connsiteX161" fmla="*/ 95140 w 1902798"/>
              <a:gd name="connsiteY161" fmla="*/ 154979 h 2581046"/>
              <a:gd name="connsiteX162" fmla="*/ 63426 w 1902798"/>
              <a:gd name="connsiteY162" fmla="*/ 170836 h 2581046"/>
              <a:gd name="connsiteX163" fmla="*/ 47570 w 1902798"/>
              <a:gd name="connsiteY163" fmla="*/ 176121 h 2581046"/>
              <a:gd name="connsiteX164" fmla="*/ 36999 w 1902798"/>
              <a:gd name="connsiteY164" fmla="*/ 186693 h 2581046"/>
              <a:gd name="connsiteX165" fmla="*/ 21142 w 1902798"/>
              <a:gd name="connsiteY165" fmla="*/ 197264 h 2581046"/>
              <a:gd name="connsiteX166" fmla="*/ 10571 w 1902798"/>
              <a:gd name="connsiteY166" fmla="*/ 213120 h 2581046"/>
              <a:gd name="connsiteX167" fmla="*/ 0 w 1902798"/>
              <a:gd name="connsiteY167" fmla="*/ 223691 h 2581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1902798" h="2581046">
                <a:moveTo>
                  <a:pt x="0" y="223691"/>
                </a:moveTo>
                <a:cubicBezTo>
                  <a:pt x="0" y="238667"/>
                  <a:pt x="4638" y="273309"/>
                  <a:pt x="10571" y="302975"/>
                </a:cubicBezTo>
                <a:cubicBezTo>
                  <a:pt x="11996" y="310098"/>
                  <a:pt x="14094" y="317070"/>
                  <a:pt x="15856" y="324117"/>
                </a:cubicBezTo>
                <a:cubicBezTo>
                  <a:pt x="17618" y="339974"/>
                  <a:pt x="18519" y="355950"/>
                  <a:pt x="21142" y="371687"/>
                </a:cubicBezTo>
                <a:cubicBezTo>
                  <a:pt x="22058" y="377182"/>
                  <a:pt x="25692" y="382021"/>
                  <a:pt x="26428" y="387543"/>
                </a:cubicBezTo>
                <a:cubicBezTo>
                  <a:pt x="29232" y="408572"/>
                  <a:pt x="30430" y="429793"/>
                  <a:pt x="31713" y="450970"/>
                </a:cubicBezTo>
                <a:cubicBezTo>
                  <a:pt x="42266" y="625096"/>
                  <a:pt x="30189" y="508251"/>
                  <a:pt x="42284" y="598965"/>
                </a:cubicBezTo>
                <a:cubicBezTo>
                  <a:pt x="49354" y="651990"/>
                  <a:pt x="43674" y="625663"/>
                  <a:pt x="52855" y="662392"/>
                </a:cubicBezTo>
                <a:cubicBezTo>
                  <a:pt x="54617" y="685296"/>
                  <a:pt x="55457" y="708290"/>
                  <a:pt x="58141" y="731104"/>
                </a:cubicBezTo>
                <a:cubicBezTo>
                  <a:pt x="58990" y="738318"/>
                  <a:pt x="62399" y="745055"/>
                  <a:pt x="63426" y="752246"/>
                </a:cubicBezTo>
                <a:cubicBezTo>
                  <a:pt x="65930" y="769775"/>
                  <a:pt x="66208" y="787573"/>
                  <a:pt x="68712" y="805102"/>
                </a:cubicBezTo>
                <a:cubicBezTo>
                  <a:pt x="69739" y="812293"/>
                  <a:pt x="72699" y="819097"/>
                  <a:pt x="73998" y="826244"/>
                </a:cubicBezTo>
                <a:cubicBezTo>
                  <a:pt x="76227" y="838501"/>
                  <a:pt x="77235" y="850954"/>
                  <a:pt x="79283" y="863243"/>
                </a:cubicBezTo>
                <a:cubicBezTo>
                  <a:pt x="80760" y="872105"/>
                  <a:pt x="83203" y="880792"/>
                  <a:pt x="84569" y="889671"/>
                </a:cubicBezTo>
                <a:cubicBezTo>
                  <a:pt x="86729" y="903710"/>
                  <a:pt x="87236" y="917994"/>
                  <a:pt x="89854" y="931955"/>
                </a:cubicBezTo>
                <a:cubicBezTo>
                  <a:pt x="94964" y="959208"/>
                  <a:pt x="98443" y="968293"/>
                  <a:pt x="105711" y="990096"/>
                </a:cubicBezTo>
                <a:cubicBezTo>
                  <a:pt x="107473" y="1004191"/>
                  <a:pt x="108455" y="1018405"/>
                  <a:pt x="110996" y="1032380"/>
                </a:cubicBezTo>
                <a:cubicBezTo>
                  <a:pt x="111993" y="1037862"/>
                  <a:pt x="114931" y="1042832"/>
                  <a:pt x="116282" y="1048237"/>
                </a:cubicBezTo>
                <a:cubicBezTo>
                  <a:pt x="118461" y="1056953"/>
                  <a:pt x="119547" y="1065911"/>
                  <a:pt x="121567" y="1074665"/>
                </a:cubicBezTo>
                <a:cubicBezTo>
                  <a:pt x="124834" y="1088821"/>
                  <a:pt x="129290" y="1102703"/>
                  <a:pt x="132139" y="1116949"/>
                </a:cubicBezTo>
                <a:cubicBezTo>
                  <a:pt x="138517" y="1148840"/>
                  <a:pt x="134583" y="1134854"/>
                  <a:pt x="142710" y="1159234"/>
                </a:cubicBezTo>
                <a:cubicBezTo>
                  <a:pt x="144472" y="1169805"/>
                  <a:pt x="145670" y="1180485"/>
                  <a:pt x="147995" y="1190947"/>
                </a:cubicBezTo>
                <a:cubicBezTo>
                  <a:pt x="149204" y="1196386"/>
                  <a:pt x="151750" y="1201447"/>
                  <a:pt x="153281" y="1206804"/>
                </a:cubicBezTo>
                <a:cubicBezTo>
                  <a:pt x="155277" y="1213789"/>
                  <a:pt x="156479" y="1220988"/>
                  <a:pt x="158566" y="1227946"/>
                </a:cubicBezTo>
                <a:cubicBezTo>
                  <a:pt x="161768" y="1238619"/>
                  <a:pt x="166434" y="1248849"/>
                  <a:pt x="169137" y="1259659"/>
                </a:cubicBezTo>
                <a:cubicBezTo>
                  <a:pt x="171817" y="1270378"/>
                  <a:pt x="175161" y="1286049"/>
                  <a:pt x="179708" y="1296658"/>
                </a:cubicBezTo>
                <a:cubicBezTo>
                  <a:pt x="182812" y="1303900"/>
                  <a:pt x="187354" y="1310484"/>
                  <a:pt x="190280" y="1317800"/>
                </a:cubicBezTo>
                <a:cubicBezTo>
                  <a:pt x="205232" y="1355177"/>
                  <a:pt x="196791" y="1339503"/>
                  <a:pt x="206136" y="1370656"/>
                </a:cubicBezTo>
                <a:cubicBezTo>
                  <a:pt x="209338" y="1381329"/>
                  <a:pt x="210526" y="1393098"/>
                  <a:pt x="216707" y="1402369"/>
                </a:cubicBezTo>
                <a:lnTo>
                  <a:pt x="227278" y="1418225"/>
                </a:lnTo>
                <a:cubicBezTo>
                  <a:pt x="229040" y="1425273"/>
                  <a:pt x="230568" y="1432383"/>
                  <a:pt x="232564" y="1439368"/>
                </a:cubicBezTo>
                <a:cubicBezTo>
                  <a:pt x="234095" y="1444725"/>
                  <a:pt x="236384" y="1449849"/>
                  <a:pt x="237850" y="1455224"/>
                </a:cubicBezTo>
                <a:cubicBezTo>
                  <a:pt x="241673" y="1469241"/>
                  <a:pt x="244897" y="1483414"/>
                  <a:pt x="248421" y="1497509"/>
                </a:cubicBezTo>
                <a:lnTo>
                  <a:pt x="258992" y="1539793"/>
                </a:lnTo>
                <a:cubicBezTo>
                  <a:pt x="260754" y="1546840"/>
                  <a:pt x="261980" y="1554044"/>
                  <a:pt x="264277" y="1560935"/>
                </a:cubicBezTo>
                <a:cubicBezTo>
                  <a:pt x="276951" y="1598955"/>
                  <a:pt x="261574" y="1551476"/>
                  <a:pt x="274848" y="1597934"/>
                </a:cubicBezTo>
                <a:cubicBezTo>
                  <a:pt x="282777" y="1625684"/>
                  <a:pt x="278333" y="1601864"/>
                  <a:pt x="285419" y="1634933"/>
                </a:cubicBezTo>
                <a:cubicBezTo>
                  <a:pt x="289184" y="1652501"/>
                  <a:pt x="293038" y="1670065"/>
                  <a:pt x="295991" y="1687788"/>
                </a:cubicBezTo>
                <a:cubicBezTo>
                  <a:pt x="297753" y="1698359"/>
                  <a:pt x="299174" y="1708993"/>
                  <a:pt x="301276" y="1719502"/>
                </a:cubicBezTo>
                <a:cubicBezTo>
                  <a:pt x="304593" y="1736086"/>
                  <a:pt x="306812" y="1741394"/>
                  <a:pt x="311847" y="1756501"/>
                </a:cubicBezTo>
                <a:cubicBezTo>
                  <a:pt x="315722" y="1783624"/>
                  <a:pt x="316624" y="1794817"/>
                  <a:pt x="322418" y="1819927"/>
                </a:cubicBezTo>
                <a:cubicBezTo>
                  <a:pt x="325685" y="1834084"/>
                  <a:pt x="329465" y="1848117"/>
                  <a:pt x="332989" y="1862212"/>
                </a:cubicBezTo>
                <a:lnTo>
                  <a:pt x="338275" y="1883354"/>
                </a:lnTo>
                <a:cubicBezTo>
                  <a:pt x="340037" y="1900972"/>
                  <a:pt x="341057" y="1918681"/>
                  <a:pt x="343561" y="1936209"/>
                </a:cubicBezTo>
                <a:cubicBezTo>
                  <a:pt x="344588" y="1943400"/>
                  <a:pt x="347819" y="1950160"/>
                  <a:pt x="348846" y="1957351"/>
                </a:cubicBezTo>
                <a:cubicBezTo>
                  <a:pt x="351350" y="1974880"/>
                  <a:pt x="352102" y="1992617"/>
                  <a:pt x="354132" y="2010207"/>
                </a:cubicBezTo>
                <a:cubicBezTo>
                  <a:pt x="357388" y="2038429"/>
                  <a:pt x="355719" y="2067825"/>
                  <a:pt x="364703" y="2094776"/>
                </a:cubicBezTo>
                <a:cubicBezTo>
                  <a:pt x="368227" y="2105347"/>
                  <a:pt x="372213" y="2115775"/>
                  <a:pt x="375274" y="2126489"/>
                </a:cubicBezTo>
                <a:cubicBezTo>
                  <a:pt x="379265" y="2140458"/>
                  <a:pt x="382321" y="2154678"/>
                  <a:pt x="385845" y="2168773"/>
                </a:cubicBezTo>
                <a:cubicBezTo>
                  <a:pt x="387607" y="2175821"/>
                  <a:pt x="388833" y="2183024"/>
                  <a:pt x="391130" y="2189916"/>
                </a:cubicBezTo>
                <a:cubicBezTo>
                  <a:pt x="403795" y="2227907"/>
                  <a:pt x="388439" y="2180491"/>
                  <a:pt x="401702" y="2226914"/>
                </a:cubicBezTo>
                <a:cubicBezTo>
                  <a:pt x="403233" y="2232271"/>
                  <a:pt x="405521" y="2237396"/>
                  <a:pt x="406987" y="2242771"/>
                </a:cubicBezTo>
                <a:cubicBezTo>
                  <a:pt x="410810" y="2256788"/>
                  <a:pt x="412963" y="2271273"/>
                  <a:pt x="417558" y="2285056"/>
                </a:cubicBezTo>
                <a:cubicBezTo>
                  <a:pt x="419320" y="2290341"/>
                  <a:pt x="421313" y="2295555"/>
                  <a:pt x="422844" y="2300912"/>
                </a:cubicBezTo>
                <a:cubicBezTo>
                  <a:pt x="436120" y="2347378"/>
                  <a:pt x="420739" y="2299885"/>
                  <a:pt x="433415" y="2337911"/>
                </a:cubicBezTo>
                <a:cubicBezTo>
                  <a:pt x="435177" y="2352006"/>
                  <a:pt x="436691" y="2366133"/>
                  <a:pt x="438700" y="2380195"/>
                </a:cubicBezTo>
                <a:cubicBezTo>
                  <a:pt x="440216" y="2390804"/>
                  <a:pt x="442470" y="2401300"/>
                  <a:pt x="443986" y="2411909"/>
                </a:cubicBezTo>
                <a:cubicBezTo>
                  <a:pt x="447203" y="2434425"/>
                  <a:pt x="448498" y="2458405"/>
                  <a:pt x="454557" y="2480621"/>
                </a:cubicBezTo>
                <a:cubicBezTo>
                  <a:pt x="457489" y="2491371"/>
                  <a:pt x="461604" y="2501763"/>
                  <a:pt x="465128" y="2512334"/>
                </a:cubicBezTo>
                <a:lnTo>
                  <a:pt x="470414" y="2528191"/>
                </a:lnTo>
                <a:cubicBezTo>
                  <a:pt x="472176" y="2533476"/>
                  <a:pt x="471760" y="2540107"/>
                  <a:pt x="475699" y="2544047"/>
                </a:cubicBezTo>
                <a:cubicBezTo>
                  <a:pt x="479223" y="2547571"/>
                  <a:pt x="483157" y="2550728"/>
                  <a:pt x="486270" y="2554619"/>
                </a:cubicBezTo>
                <a:cubicBezTo>
                  <a:pt x="490238" y="2559579"/>
                  <a:pt x="491556" y="2566951"/>
                  <a:pt x="496841" y="2570475"/>
                </a:cubicBezTo>
                <a:cubicBezTo>
                  <a:pt x="502886" y="2574505"/>
                  <a:pt x="510769" y="2574912"/>
                  <a:pt x="517984" y="2575761"/>
                </a:cubicBezTo>
                <a:cubicBezTo>
                  <a:pt x="540798" y="2578445"/>
                  <a:pt x="563792" y="2579284"/>
                  <a:pt x="586696" y="2581046"/>
                </a:cubicBezTo>
                <a:lnTo>
                  <a:pt x="861544" y="2575761"/>
                </a:lnTo>
                <a:cubicBezTo>
                  <a:pt x="870522" y="2575446"/>
                  <a:pt x="879093" y="2571841"/>
                  <a:pt x="887972" y="2570475"/>
                </a:cubicBezTo>
                <a:cubicBezTo>
                  <a:pt x="902011" y="2568315"/>
                  <a:pt x="916161" y="2566952"/>
                  <a:pt x="930256" y="2565190"/>
                </a:cubicBezTo>
                <a:cubicBezTo>
                  <a:pt x="935542" y="2563428"/>
                  <a:pt x="940708" y="2561255"/>
                  <a:pt x="946113" y="2559904"/>
                </a:cubicBezTo>
                <a:cubicBezTo>
                  <a:pt x="976658" y="2552268"/>
                  <a:pt x="971304" y="2556394"/>
                  <a:pt x="1004254" y="2549333"/>
                </a:cubicBezTo>
                <a:cubicBezTo>
                  <a:pt x="1018460" y="2546289"/>
                  <a:pt x="1032756" y="2543357"/>
                  <a:pt x="1046539" y="2538762"/>
                </a:cubicBezTo>
                <a:cubicBezTo>
                  <a:pt x="1051824" y="2537000"/>
                  <a:pt x="1056956" y="2534685"/>
                  <a:pt x="1062395" y="2533476"/>
                </a:cubicBezTo>
                <a:cubicBezTo>
                  <a:pt x="1072857" y="2531151"/>
                  <a:pt x="1083599" y="2530293"/>
                  <a:pt x="1094108" y="2528191"/>
                </a:cubicBezTo>
                <a:cubicBezTo>
                  <a:pt x="1101232" y="2526766"/>
                  <a:pt x="1108085" y="2524099"/>
                  <a:pt x="1115251" y="2522905"/>
                </a:cubicBezTo>
                <a:cubicBezTo>
                  <a:pt x="1179203" y="2512246"/>
                  <a:pt x="1187326" y="2512509"/>
                  <a:pt x="1247389" y="2507049"/>
                </a:cubicBezTo>
                <a:cubicBezTo>
                  <a:pt x="1265008" y="2503525"/>
                  <a:pt x="1282458" y="2499018"/>
                  <a:pt x="1300245" y="2496477"/>
                </a:cubicBezTo>
                <a:cubicBezTo>
                  <a:pt x="1354772" y="2488688"/>
                  <a:pt x="1324848" y="2492432"/>
                  <a:pt x="1390099" y="2485906"/>
                </a:cubicBezTo>
                <a:cubicBezTo>
                  <a:pt x="1425795" y="2474009"/>
                  <a:pt x="1381855" y="2487738"/>
                  <a:pt x="1437669" y="2475335"/>
                </a:cubicBezTo>
                <a:cubicBezTo>
                  <a:pt x="1443108" y="2474126"/>
                  <a:pt x="1448044" y="2471047"/>
                  <a:pt x="1453526" y="2470050"/>
                </a:cubicBezTo>
                <a:cubicBezTo>
                  <a:pt x="1485964" y="2464152"/>
                  <a:pt x="1541501" y="2461501"/>
                  <a:pt x="1569808" y="2459479"/>
                </a:cubicBezTo>
                <a:lnTo>
                  <a:pt x="1601521" y="2454193"/>
                </a:lnTo>
                <a:cubicBezTo>
                  <a:pt x="1618883" y="2451522"/>
                  <a:pt x="1646878" y="2448550"/>
                  <a:pt x="1664948" y="2443622"/>
                </a:cubicBezTo>
                <a:cubicBezTo>
                  <a:pt x="1675698" y="2440690"/>
                  <a:pt x="1685851" y="2435754"/>
                  <a:pt x="1696661" y="2433051"/>
                </a:cubicBezTo>
                <a:cubicBezTo>
                  <a:pt x="1703708" y="2431289"/>
                  <a:pt x="1710912" y="2430062"/>
                  <a:pt x="1717803" y="2427765"/>
                </a:cubicBezTo>
                <a:cubicBezTo>
                  <a:pt x="1726804" y="2424765"/>
                  <a:pt x="1735745" y="2421437"/>
                  <a:pt x="1744231" y="2417194"/>
                </a:cubicBezTo>
                <a:cubicBezTo>
                  <a:pt x="1782372" y="2398124"/>
                  <a:pt x="1734898" y="2414585"/>
                  <a:pt x="1781230" y="2396052"/>
                </a:cubicBezTo>
                <a:cubicBezTo>
                  <a:pt x="1791576" y="2391914"/>
                  <a:pt x="1802372" y="2389005"/>
                  <a:pt x="1812943" y="2385481"/>
                </a:cubicBezTo>
                <a:cubicBezTo>
                  <a:pt x="1818229" y="2383719"/>
                  <a:pt x="1824164" y="2383286"/>
                  <a:pt x="1828800" y="2380195"/>
                </a:cubicBezTo>
                <a:cubicBezTo>
                  <a:pt x="1865149" y="2355962"/>
                  <a:pt x="1848460" y="2363070"/>
                  <a:pt x="1876370" y="2353768"/>
                </a:cubicBezTo>
                <a:cubicBezTo>
                  <a:pt x="1881655" y="2350244"/>
                  <a:pt x="1888702" y="2348482"/>
                  <a:pt x="1892226" y="2343197"/>
                </a:cubicBezTo>
                <a:cubicBezTo>
                  <a:pt x="1896256" y="2337152"/>
                  <a:pt x="1896485" y="2329246"/>
                  <a:pt x="1897512" y="2322054"/>
                </a:cubicBezTo>
                <a:cubicBezTo>
                  <a:pt x="1900016" y="2304526"/>
                  <a:pt x="1901036" y="2286817"/>
                  <a:pt x="1902798" y="2269199"/>
                </a:cubicBezTo>
                <a:cubicBezTo>
                  <a:pt x="1901036" y="2172297"/>
                  <a:pt x="1902273" y="2075295"/>
                  <a:pt x="1897512" y="1978494"/>
                </a:cubicBezTo>
                <a:cubicBezTo>
                  <a:pt x="1896435" y="1956603"/>
                  <a:pt x="1883449" y="1944515"/>
                  <a:pt x="1876370" y="1925638"/>
                </a:cubicBezTo>
                <a:cubicBezTo>
                  <a:pt x="1873819" y="1918836"/>
                  <a:pt x="1875735" y="1910077"/>
                  <a:pt x="1871084" y="1904496"/>
                </a:cubicBezTo>
                <a:cubicBezTo>
                  <a:pt x="1866040" y="1898443"/>
                  <a:pt x="1856989" y="1897449"/>
                  <a:pt x="1849942" y="1893925"/>
                </a:cubicBezTo>
                <a:cubicBezTo>
                  <a:pt x="1846418" y="1888639"/>
                  <a:pt x="1843621" y="1882790"/>
                  <a:pt x="1839371" y="1878068"/>
                </a:cubicBezTo>
                <a:cubicBezTo>
                  <a:pt x="1827703" y="1865104"/>
                  <a:pt x="1812047" y="1855581"/>
                  <a:pt x="1802372" y="1841069"/>
                </a:cubicBezTo>
                <a:cubicBezTo>
                  <a:pt x="1795325" y="1830498"/>
                  <a:pt x="1785248" y="1821409"/>
                  <a:pt x="1781230" y="1809356"/>
                </a:cubicBezTo>
                <a:cubicBezTo>
                  <a:pt x="1773452" y="1786024"/>
                  <a:pt x="1778436" y="1798482"/>
                  <a:pt x="1765373" y="1772357"/>
                </a:cubicBezTo>
                <a:cubicBezTo>
                  <a:pt x="1761849" y="1758262"/>
                  <a:pt x="1754111" y="1744585"/>
                  <a:pt x="1754802" y="1730073"/>
                </a:cubicBezTo>
                <a:cubicBezTo>
                  <a:pt x="1756564" y="1693074"/>
                  <a:pt x="1757012" y="1655989"/>
                  <a:pt x="1760088" y="1619076"/>
                </a:cubicBezTo>
                <a:cubicBezTo>
                  <a:pt x="1760551" y="1613524"/>
                  <a:pt x="1764022" y="1608625"/>
                  <a:pt x="1765373" y="1603220"/>
                </a:cubicBezTo>
                <a:lnTo>
                  <a:pt x="1775944" y="1560935"/>
                </a:lnTo>
                <a:cubicBezTo>
                  <a:pt x="1774182" y="1508080"/>
                  <a:pt x="1773858" y="1455157"/>
                  <a:pt x="1770659" y="1402369"/>
                </a:cubicBezTo>
                <a:cubicBezTo>
                  <a:pt x="1770322" y="1396808"/>
                  <a:pt x="1766466" y="1391975"/>
                  <a:pt x="1765373" y="1386512"/>
                </a:cubicBezTo>
                <a:cubicBezTo>
                  <a:pt x="1757317" y="1346230"/>
                  <a:pt x="1762124" y="1345873"/>
                  <a:pt x="1754802" y="1301943"/>
                </a:cubicBezTo>
                <a:cubicBezTo>
                  <a:pt x="1753886" y="1296448"/>
                  <a:pt x="1750726" y="1291526"/>
                  <a:pt x="1749517" y="1286087"/>
                </a:cubicBezTo>
                <a:cubicBezTo>
                  <a:pt x="1747192" y="1275625"/>
                  <a:pt x="1746148" y="1264917"/>
                  <a:pt x="1744231" y="1254373"/>
                </a:cubicBezTo>
                <a:cubicBezTo>
                  <a:pt x="1742624" y="1245534"/>
                  <a:pt x="1741124" y="1236661"/>
                  <a:pt x="1738945" y="1227946"/>
                </a:cubicBezTo>
                <a:cubicBezTo>
                  <a:pt x="1721301" y="1157370"/>
                  <a:pt x="1748131" y="1279852"/>
                  <a:pt x="1728374" y="1190947"/>
                </a:cubicBezTo>
                <a:cubicBezTo>
                  <a:pt x="1726425" y="1182177"/>
                  <a:pt x="1725453" y="1173186"/>
                  <a:pt x="1723089" y="1164519"/>
                </a:cubicBezTo>
                <a:cubicBezTo>
                  <a:pt x="1720157" y="1153769"/>
                  <a:pt x="1714350" y="1143797"/>
                  <a:pt x="1712518" y="1132806"/>
                </a:cubicBezTo>
                <a:cubicBezTo>
                  <a:pt x="1708994" y="1111664"/>
                  <a:pt x="1708726" y="1089713"/>
                  <a:pt x="1701947" y="1069379"/>
                </a:cubicBezTo>
                <a:cubicBezTo>
                  <a:pt x="1700185" y="1064094"/>
                  <a:pt x="1697914" y="1058952"/>
                  <a:pt x="1696661" y="1053523"/>
                </a:cubicBezTo>
                <a:cubicBezTo>
                  <a:pt x="1679164" y="977705"/>
                  <a:pt x="1693581" y="1023139"/>
                  <a:pt x="1680804" y="984810"/>
                </a:cubicBezTo>
                <a:cubicBezTo>
                  <a:pt x="1679042" y="968954"/>
                  <a:pt x="1676260" y="953178"/>
                  <a:pt x="1675519" y="937241"/>
                </a:cubicBezTo>
                <a:cubicBezTo>
                  <a:pt x="1672878" y="880457"/>
                  <a:pt x="1674018" y="723609"/>
                  <a:pt x="1659662" y="651821"/>
                </a:cubicBezTo>
                <a:lnTo>
                  <a:pt x="1654377" y="625393"/>
                </a:lnTo>
                <a:cubicBezTo>
                  <a:pt x="1652615" y="600727"/>
                  <a:pt x="1651980" y="575954"/>
                  <a:pt x="1649091" y="551395"/>
                </a:cubicBezTo>
                <a:cubicBezTo>
                  <a:pt x="1648440" y="545862"/>
                  <a:pt x="1645015" y="540978"/>
                  <a:pt x="1643806" y="535539"/>
                </a:cubicBezTo>
                <a:cubicBezTo>
                  <a:pt x="1639902" y="517969"/>
                  <a:pt x="1636049" y="483709"/>
                  <a:pt x="1633235" y="466827"/>
                </a:cubicBezTo>
                <a:cubicBezTo>
                  <a:pt x="1631055" y="453744"/>
                  <a:pt x="1626465" y="432564"/>
                  <a:pt x="1622663" y="419257"/>
                </a:cubicBezTo>
                <a:cubicBezTo>
                  <a:pt x="1621132" y="413900"/>
                  <a:pt x="1618909" y="408757"/>
                  <a:pt x="1617378" y="403400"/>
                </a:cubicBezTo>
                <a:cubicBezTo>
                  <a:pt x="1606842" y="366523"/>
                  <a:pt x="1617197" y="397298"/>
                  <a:pt x="1606807" y="350545"/>
                </a:cubicBezTo>
                <a:cubicBezTo>
                  <a:pt x="1605598" y="345106"/>
                  <a:pt x="1603283" y="339974"/>
                  <a:pt x="1601521" y="334688"/>
                </a:cubicBezTo>
                <a:cubicBezTo>
                  <a:pt x="1599759" y="324117"/>
                  <a:pt x="1598835" y="313372"/>
                  <a:pt x="1596236" y="302975"/>
                </a:cubicBezTo>
                <a:cubicBezTo>
                  <a:pt x="1593534" y="292165"/>
                  <a:pt x="1587851" y="282188"/>
                  <a:pt x="1585665" y="271261"/>
                </a:cubicBezTo>
                <a:cubicBezTo>
                  <a:pt x="1583903" y="262452"/>
                  <a:pt x="1583533" y="253245"/>
                  <a:pt x="1580379" y="244834"/>
                </a:cubicBezTo>
                <a:cubicBezTo>
                  <a:pt x="1578148" y="238886"/>
                  <a:pt x="1572649" y="234659"/>
                  <a:pt x="1569808" y="228977"/>
                </a:cubicBezTo>
                <a:cubicBezTo>
                  <a:pt x="1547928" y="185216"/>
                  <a:pt x="1584242" y="242699"/>
                  <a:pt x="1553951" y="197264"/>
                </a:cubicBezTo>
                <a:cubicBezTo>
                  <a:pt x="1552189" y="191978"/>
                  <a:pt x="1550197" y="186764"/>
                  <a:pt x="1548666" y="181407"/>
                </a:cubicBezTo>
                <a:cubicBezTo>
                  <a:pt x="1546670" y="174422"/>
                  <a:pt x="1546330" y="166903"/>
                  <a:pt x="1543380" y="160265"/>
                </a:cubicBezTo>
                <a:cubicBezTo>
                  <a:pt x="1539126" y="150694"/>
                  <a:pt x="1524027" y="128592"/>
                  <a:pt x="1516952" y="117980"/>
                </a:cubicBezTo>
                <a:cubicBezTo>
                  <a:pt x="1506663" y="87111"/>
                  <a:pt x="1519718" y="115461"/>
                  <a:pt x="1495810" y="91553"/>
                </a:cubicBezTo>
                <a:cubicBezTo>
                  <a:pt x="1491318" y="87061"/>
                  <a:pt x="1490020" y="79879"/>
                  <a:pt x="1485239" y="75696"/>
                </a:cubicBezTo>
                <a:cubicBezTo>
                  <a:pt x="1485234" y="75691"/>
                  <a:pt x="1445600" y="49270"/>
                  <a:pt x="1437669" y="43983"/>
                </a:cubicBezTo>
                <a:cubicBezTo>
                  <a:pt x="1432384" y="40459"/>
                  <a:pt x="1427839" y="35421"/>
                  <a:pt x="1421813" y="33412"/>
                </a:cubicBezTo>
                <a:lnTo>
                  <a:pt x="1390099" y="22841"/>
                </a:lnTo>
                <a:cubicBezTo>
                  <a:pt x="1386575" y="19317"/>
                  <a:pt x="1383801" y="14833"/>
                  <a:pt x="1379528" y="12269"/>
                </a:cubicBezTo>
                <a:cubicBezTo>
                  <a:pt x="1366666" y="4552"/>
                  <a:pt x="1327208" y="2426"/>
                  <a:pt x="1321387" y="1698"/>
                </a:cubicBezTo>
                <a:cubicBezTo>
                  <a:pt x="1257960" y="3460"/>
                  <a:pt x="1194483" y="3893"/>
                  <a:pt x="1131107" y="6984"/>
                </a:cubicBezTo>
                <a:cubicBezTo>
                  <a:pt x="1122134" y="7422"/>
                  <a:pt x="1113519" y="10662"/>
                  <a:pt x="1104680" y="12269"/>
                </a:cubicBezTo>
                <a:cubicBezTo>
                  <a:pt x="1094136" y="14186"/>
                  <a:pt x="1083510" y="15638"/>
                  <a:pt x="1072966" y="17555"/>
                </a:cubicBezTo>
                <a:cubicBezTo>
                  <a:pt x="1064127" y="19162"/>
                  <a:pt x="1055418" y="21475"/>
                  <a:pt x="1046539" y="22841"/>
                </a:cubicBezTo>
                <a:cubicBezTo>
                  <a:pt x="1032500" y="25001"/>
                  <a:pt x="1018349" y="26364"/>
                  <a:pt x="1004254" y="28126"/>
                </a:cubicBezTo>
                <a:lnTo>
                  <a:pt x="745262" y="22841"/>
                </a:lnTo>
                <a:cubicBezTo>
                  <a:pt x="736285" y="22509"/>
                  <a:pt x="727696" y="19032"/>
                  <a:pt x="718835" y="17555"/>
                </a:cubicBezTo>
                <a:cubicBezTo>
                  <a:pt x="706546" y="15507"/>
                  <a:pt x="694268" y="13071"/>
                  <a:pt x="681836" y="12269"/>
                </a:cubicBezTo>
                <a:cubicBezTo>
                  <a:pt x="639602" y="9544"/>
                  <a:pt x="597267" y="8746"/>
                  <a:pt x="554982" y="6984"/>
                </a:cubicBezTo>
                <a:cubicBezTo>
                  <a:pt x="547935" y="5222"/>
                  <a:pt x="541104" y="1698"/>
                  <a:pt x="533840" y="1698"/>
                </a:cubicBezTo>
                <a:cubicBezTo>
                  <a:pt x="412663" y="1698"/>
                  <a:pt x="441433" y="-6258"/>
                  <a:pt x="385845" y="12269"/>
                </a:cubicBezTo>
                <a:cubicBezTo>
                  <a:pt x="349496" y="36503"/>
                  <a:pt x="366185" y="29395"/>
                  <a:pt x="338275" y="38697"/>
                </a:cubicBezTo>
                <a:cubicBezTo>
                  <a:pt x="331228" y="43983"/>
                  <a:pt x="324782" y="50183"/>
                  <a:pt x="317133" y="54554"/>
                </a:cubicBezTo>
                <a:cubicBezTo>
                  <a:pt x="312296" y="57318"/>
                  <a:pt x="306633" y="58308"/>
                  <a:pt x="301276" y="59839"/>
                </a:cubicBezTo>
                <a:cubicBezTo>
                  <a:pt x="287880" y="63666"/>
                  <a:pt x="276939" y="64983"/>
                  <a:pt x="264277" y="70410"/>
                </a:cubicBezTo>
                <a:cubicBezTo>
                  <a:pt x="257035" y="73514"/>
                  <a:pt x="250513" y="78215"/>
                  <a:pt x="243135" y="80982"/>
                </a:cubicBezTo>
                <a:cubicBezTo>
                  <a:pt x="229576" y="86067"/>
                  <a:pt x="218922" y="85160"/>
                  <a:pt x="206136" y="91553"/>
                </a:cubicBezTo>
                <a:cubicBezTo>
                  <a:pt x="165159" y="112042"/>
                  <a:pt x="214274" y="94127"/>
                  <a:pt x="174423" y="107409"/>
                </a:cubicBezTo>
                <a:cubicBezTo>
                  <a:pt x="163852" y="114456"/>
                  <a:pt x="154763" y="124533"/>
                  <a:pt x="142710" y="128551"/>
                </a:cubicBezTo>
                <a:cubicBezTo>
                  <a:pt x="137424" y="130313"/>
                  <a:pt x="131723" y="131131"/>
                  <a:pt x="126853" y="133837"/>
                </a:cubicBezTo>
                <a:cubicBezTo>
                  <a:pt x="115747" y="140007"/>
                  <a:pt x="107193" y="150961"/>
                  <a:pt x="95140" y="154979"/>
                </a:cubicBezTo>
                <a:cubicBezTo>
                  <a:pt x="55279" y="168267"/>
                  <a:pt x="104416" y="150342"/>
                  <a:pt x="63426" y="170836"/>
                </a:cubicBezTo>
                <a:cubicBezTo>
                  <a:pt x="58443" y="173327"/>
                  <a:pt x="52855" y="174359"/>
                  <a:pt x="47570" y="176121"/>
                </a:cubicBezTo>
                <a:cubicBezTo>
                  <a:pt x="44046" y="179645"/>
                  <a:pt x="40890" y="183580"/>
                  <a:pt x="36999" y="186693"/>
                </a:cubicBezTo>
                <a:cubicBezTo>
                  <a:pt x="32039" y="190661"/>
                  <a:pt x="25634" y="192772"/>
                  <a:pt x="21142" y="197264"/>
                </a:cubicBezTo>
                <a:cubicBezTo>
                  <a:pt x="16650" y="201756"/>
                  <a:pt x="14382" y="208038"/>
                  <a:pt x="10571" y="213120"/>
                </a:cubicBezTo>
                <a:cubicBezTo>
                  <a:pt x="9076" y="215113"/>
                  <a:pt x="0" y="208715"/>
                  <a:pt x="0" y="223691"/>
                </a:cubicBezTo>
                <a:close/>
              </a:path>
            </a:pathLst>
          </a:cu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o-RO"/>
          </a:p>
        </p:txBody>
      </p:sp>
      <p:sp>
        <p:nvSpPr>
          <p:cNvPr id="23" name="Freeform 22"/>
          <p:cNvSpPr/>
          <p:nvPr/>
        </p:nvSpPr>
        <p:spPr>
          <a:xfrm>
            <a:off x="3372831" y="5714611"/>
            <a:ext cx="406400" cy="358775"/>
          </a:xfrm>
          <a:custGeom>
            <a:avLst/>
            <a:gdLst>
              <a:gd name="connsiteX0" fmla="*/ 0 w 1902798"/>
              <a:gd name="connsiteY0" fmla="*/ 223691 h 2581046"/>
              <a:gd name="connsiteX1" fmla="*/ 10571 w 1902798"/>
              <a:gd name="connsiteY1" fmla="*/ 302975 h 2581046"/>
              <a:gd name="connsiteX2" fmla="*/ 15856 w 1902798"/>
              <a:gd name="connsiteY2" fmla="*/ 324117 h 2581046"/>
              <a:gd name="connsiteX3" fmla="*/ 21142 w 1902798"/>
              <a:gd name="connsiteY3" fmla="*/ 371687 h 2581046"/>
              <a:gd name="connsiteX4" fmla="*/ 26428 w 1902798"/>
              <a:gd name="connsiteY4" fmla="*/ 387543 h 2581046"/>
              <a:gd name="connsiteX5" fmla="*/ 31713 w 1902798"/>
              <a:gd name="connsiteY5" fmla="*/ 450970 h 2581046"/>
              <a:gd name="connsiteX6" fmla="*/ 42284 w 1902798"/>
              <a:gd name="connsiteY6" fmla="*/ 598965 h 2581046"/>
              <a:gd name="connsiteX7" fmla="*/ 52855 w 1902798"/>
              <a:gd name="connsiteY7" fmla="*/ 662392 h 2581046"/>
              <a:gd name="connsiteX8" fmla="*/ 58141 w 1902798"/>
              <a:gd name="connsiteY8" fmla="*/ 731104 h 2581046"/>
              <a:gd name="connsiteX9" fmla="*/ 63426 w 1902798"/>
              <a:gd name="connsiteY9" fmla="*/ 752246 h 2581046"/>
              <a:gd name="connsiteX10" fmla="*/ 68712 w 1902798"/>
              <a:gd name="connsiteY10" fmla="*/ 805102 h 2581046"/>
              <a:gd name="connsiteX11" fmla="*/ 73998 w 1902798"/>
              <a:gd name="connsiteY11" fmla="*/ 826244 h 2581046"/>
              <a:gd name="connsiteX12" fmla="*/ 79283 w 1902798"/>
              <a:gd name="connsiteY12" fmla="*/ 863243 h 2581046"/>
              <a:gd name="connsiteX13" fmla="*/ 84569 w 1902798"/>
              <a:gd name="connsiteY13" fmla="*/ 889671 h 2581046"/>
              <a:gd name="connsiteX14" fmla="*/ 89854 w 1902798"/>
              <a:gd name="connsiteY14" fmla="*/ 931955 h 2581046"/>
              <a:gd name="connsiteX15" fmla="*/ 105711 w 1902798"/>
              <a:gd name="connsiteY15" fmla="*/ 990096 h 2581046"/>
              <a:gd name="connsiteX16" fmla="*/ 110996 w 1902798"/>
              <a:gd name="connsiteY16" fmla="*/ 1032380 h 2581046"/>
              <a:gd name="connsiteX17" fmla="*/ 116282 w 1902798"/>
              <a:gd name="connsiteY17" fmla="*/ 1048237 h 2581046"/>
              <a:gd name="connsiteX18" fmla="*/ 121567 w 1902798"/>
              <a:gd name="connsiteY18" fmla="*/ 1074665 h 2581046"/>
              <a:gd name="connsiteX19" fmla="*/ 132139 w 1902798"/>
              <a:gd name="connsiteY19" fmla="*/ 1116949 h 2581046"/>
              <a:gd name="connsiteX20" fmla="*/ 142710 w 1902798"/>
              <a:gd name="connsiteY20" fmla="*/ 1159234 h 2581046"/>
              <a:gd name="connsiteX21" fmla="*/ 147995 w 1902798"/>
              <a:gd name="connsiteY21" fmla="*/ 1190947 h 2581046"/>
              <a:gd name="connsiteX22" fmla="*/ 153281 w 1902798"/>
              <a:gd name="connsiteY22" fmla="*/ 1206804 h 2581046"/>
              <a:gd name="connsiteX23" fmla="*/ 158566 w 1902798"/>
              <a:gd name="connsiteY23" fmla="*/ 1227946 h 2581046"/>
              <a:gd name="connsiteX24" fmla="*/ 169137 w 1902798"/>
              <a:gd name="connsiteY24" fmla="*/ 1259659 h 2581046"/>
              <a:gd name="connsiteX25" fmla="*/ 179708 w 1902798"/>
              <a:gd name="connsiteY25" fmla="*/ 1296658 h 2581046"/>
              <a:gd name="connsiteX26" fmla="*/ 190280 w 1902798"/>
              <a:gd name="connsiteY26" fmla="*/ 1317800 h 2581046"/>
              <a:gd name="connsiteX27" fmla="*/ 206136 w 1902798"/>
              <a:gd name="connsiteY27" fmla="*/ 1370656 h 2581046"/>
              <a:gd name="connsiteX28" fmla="*/ 216707 w 1902798"/>
              <a:gd name="connsiteY28" fmla="*/ 1402369 h 2581046"/>
              <a:gd name="connsiteX29" fmla="*/ 227278 w 1902798"/>
              <a:gd name="connsiteY29" fmla="*/ 1418225 h 2581046"/>
              <a:gd name="connsiteX30" fmla="*/ 232564 w 1902798"/>
              <a:gd name="connsiteY30" fmla="*/ 1439368 h 2581046"/>
              <a:gd name="connsiteX31" fmla="*/ 237850 w 1902798"/>
              <a:gd name="connsiteY31" fmla="*/ 1455224 h 2581046"/>
              <a:gd name="connsiteX32" fmla="*/ 248421 w 1902798"/>
              <a:gd name="connsiteY32" fmla="*/ 1497509 h 2581046"/>
              <a:gd name="connsiteX33" fmla="*/ 258992 w 1902798"/>
              <a:gd name="connsiteY33" fmla="*/ 1539793 h 2581046"/>
              <a:gd name="connsiteX34" fmla="*/ 264277 w 1902798"/>
              <a:gd name="connsiteY34" fmla="*/ 1560935 h 2581046"/>
              <a:gd name="connsiteX35" fmla="*/ 274848 w 1902798"/>
              <a:gd name="connsiteY35" fmla="*/ 1597934 h 2581046"/>
              <a:gd name="connsiteX36" fmla="*/ 285419 w 1902798"/>
              <a:gd name="connsiteY36" fmla="*/ 1634933 h 2581046"/>
              <a:gd name="connsiteX37" fmla="*/ 295991 w 1902798"/>
              <a:gd name="connsiteY37" fmla="*/ 1687788 h 2581046"/>
              <a:gd name="connsiteX38" fmla="*/ 301276 w 1902798"/>
              <a:gd name="connsiteY38" fmla="*/ 1719502 h 2581046"/>
              <a:gd name="connsiteX39" fmla="*/ 311847 w 1902798"/>
              <a:gd name="connsiteY39" fmla="*/ 1756501 h 2581046"/>
              <a:gd name="connsiteX40" fmla="*/ 322418 w 1902798"/>
              <a:gd name="connsiteY40" fmla="*/ 1819927 h 2581046"/>
              <a:gd name="connsiteX41" fmla="*/ 332989 w 1902798"/>
              <a:gd name="connsiteY41" fmla="*/ 1862212 h 2581046"/>
              <a:gd name="connsiteX42" fmla="*/ 338275 w 1902798"/>
              <a:gd name="connsiteY42" fmla="*/ 1883354 h 2581046"/>
              <a:gd name="connsiteX43" fmla="*/ 343561 w 1902798"/>
              <a:gd name="connsiteY43" fmla="*/ 1936209 h 2581046"/>
              <a:gd name="connsiteX44" fmla="*/ 348846 w 1902798"/>
              <a:gd name="connsiteY44" fmla="*/ 1957351 h 2581046"/>
              <a:gd name="connsiteX45" fmla="*/ 354132 w 1902798"/>
              <a:gd name="connsiteY45" fmla="*/ 2010207 h 2581046"/>
              <a:gd name="connsiteX46" fmla="*/ 364703 w 1902798"/>
              <a:gd name="connsiteY46" fmla="*/ 2094776 h 2581046"/>
              <a:gd name="connsiteX47" fmla="*/ 375274 w 1902798"/>
              <a:gd name="connsiteY47" fmla="*/ 2126489 h 2581046"/>
              <a:gd name="connsiteX48" fmla="*/ 385845 w 1902798"/>
              <a:gd name="connsiteY48" fmla="*/ 2168773 h 2581046"/>
              <a:gd name="connsiteX49" fmla="*/ 391130 w 1902798"/>
              <a:gd name="connsiteY49" fmla="*/ 2189916 h 2581046"/>
              <a:gd name="connsiteX50" fmla="*/ 401702 w 1902798"/>
              <a:gd name="connsiteY50" fmla="*/ 2226914 h 2581046"/>
              <a:gd name="connsiteX51" fmla="*/ 406987 w 1902798"/>
              <a:gd name="connsiteY51" fmla="*/ 2242771 h 2581046"/>
              <a:gd name="connsiteX52" fmla="*/ 417558 w 1902798"/>
              <a:gd name="connsiteY52" fmla="*/ 2285056 h 2581046"/>
              <a:gd name="connsiteX53" fmla="*/ 422844 w 1902798"/>
              <a:gd name="connsiteY53" fmla="*/ 2300912 h 2581046"/>
              <a:gd name="connsiteX54" fmla="*/ 433415 w 1902798"/>
              <a:gd name="connsiteY54" fmla="*/ 2337911 h 2581046"/>
              <a:gd name="connsiteX55" fmla="*/ 438700 w 1902798"/>
              <a:gd name="connsiteY55" fmla="*/ 2380195 h 2581046"/>
              <a:gd name="connsiteX56" fmla="*/ 443986 w 1902798"/>
              <a:gd name="connsiteY56" fmla="*/ 2411909 h 2581046"/>
              <a:gd name="connsiteX57" fmla="*/ 454557 w 1902798"/>
              <a:gd name="connsiteY57" fmla="*/ 2480621 h 2581046"/>
              <a:gd name="connsiteX58" fmla="*/ 465128 w 1902798"/>
              <a:gd name="connsiteY58" fmla="*/ 2512334 h 2581046"/>
              <a:gd name="connsiteX59" fmla="*/ 470414 w 1902798"/>
              <a:gd name="connsiteY59" fmla="*/ 2528191 h 2581046"/>
              <a:gd name="connsiteX60" fmla="*/ 475699 w 1902798"/>
              <a:gd name="connsiteY60" fmla="*/ 2544047 h 2581046"/>
              <a:gd name="connsiteX61" fmla="*/ 486270 w 1902798"/>
              <a:gd name="connsiteY61" fmla="*/ 2554619 h 2581046"/>
              <a:gd name="connsiteX62" fmla="*/ 496841 w 1902798"/>
              <a:gd name="connsiteY62" fmla="*/ 2570475 h 2581046"/>
              <a:gd name="connsiteX63" fmla="*/ 517984 w 1902798"/>
              <a:gd name="connsiteY63" fmla="*/ 2575761 h 2581046"/>
              <a:gd name="connsiteX64" fmla="*/ 586696 w 1902798"/>
              <a:gd name="connsiteY64" fmla="*/ 2581046 h 2581046"/>
              <a:gd name="connsiteX65" fmla="*/ 861544 w 1902798"/>
              <a:gd name="connsiteY65" fmla="*/ 2575761 h 2581046"/>
              <a:gd name="connsiteX66" fmla="*/ 887972 w 1902798"/>
              <a:gd name="connsiteY66" fmla="*/ 2570475 h 2581046"/>
              <a:gd name="connsiteX67" fmla="*/ 930256 w 1902798"/>
              <a:gd name="connsiteY67" fmla="*/ 2565190 h 2581046"/>
              <a:gd name="connsiteX68" fmla="*/ 946113 w 1902798"/>
              <a:gd name="connsiteY68" fmla="*/ 2559904 h 2581046"/>
              <a:gd name="connsiteX69" fmla="*/ 1004254 w 1902798"/>
              <a:gd name="connsiteY69" fmla="*/ 2549333 h 2581046"/>
              <a:gd name="connsiteX70" fmla="*/ 1046539 w 1902798"/>
              <a:gd name="connsiteY70" fmla="*/ 2538762 h 2581046"/>
              <a:gd name="connsiteX71" fmla="*/ 1062395 w 1902798"/>
              <a:gd name="connsiteY71" fmla="*/ 2533476 h 2581046"/>
              <a:gd name="connsiteX72" fmla="*/ 1094108 w 1902798"/>
              <a:gd name="connsiteY72" fmla="*/ 2528191 h 2581046"/>
              <a:gd name="connsiteX73" fmla="*/ 1115251 w 1902798"/>
              <a:gd name="connsiteY73" fmla="*/ 2522905 h 2581046"/>
              <a:gd name="connsiteX74" fmla="*/ 1247389 w 1902798"/>
              <a:gd name="connsiteY74" fmla="*/ 2507049 h 2581046"/>
              <a:gd name="connsiteX75" fmla="*/ 1300245 w 1902798"/>
              <a:gd name="connsiteY75" fmla="*/ 2496477 h 2581046"/>
              <a:gd name="connsiteX76" fmla="*/ 1390099 w 1902798"/>
              <a:gd name="connsiteY76" fmla="*/ 2485906 h 2581046"/>
              <a:gd name="connsiteX77" fmla="*/ 1437669 w 1902798"/>
              <a:gd name="connsiteY77" fmla="*/ 2475335 h 2581046"/>
              <a:gd name="connsiteX78" fmla="*/ 1453526 w 1902798"/>
              <a:gd name="connsiteY78" fmla="*/ 2470050 h 2581046"/>
              <a:gd name="connsiteX79" fmla="*/ 1569808 w 1902798"/>
              <a:gd name="connsiteY79" fmla="*/ 2459479 h 2581046"/>
              <a:gd name="connsiteX80" fmla="*/ 1601521 w 1902798"/>
              <a:gd name="connsiteY80" fmla="*/ 2454193 h 2581046"/>
              <a:gd name="connsiteX81" fmla="*/ 1664948 w 1902798"/>
              <a:gd name="connsiteY81" fmla="*/ 2443622 h 2581046"/>
              <a:gd name="connsiteX82" fmla="*/ 1696661 w 1902798"/>
              <a:gd name="connsiteY82" fmla="*/ 2433051 h 2581046"/>
              <a:gd name="connsiteX83" fmla="*/ 1717803 w 1902798"/>
              <a:gd name="connsiteY83" fmla="*/ 2427765 h 2581046"/>
              <a:gd name="connsiteX84" fmla="*/ 1744231 w 1902798"/>
              <a:gd name="connsiteY84" fmla="*/ 2417194 h 2581046"/>
              <a:gd name="connsiteX85" fmla="*/ 1781230 w 1902798"/>
              <a:gd name="connsiteY85" fmla="*/ 2396052 h 2581046"/>
              <a:gd name="connsiteX86" fmla="*/ 1812943 w 1902798"/>
              <a:gd name="connsiteY86" fmla="*/ 2385481 h 2581046"/>
              <a:gd name="connsiteX87" fmla="*/ 1828800 w 1902798"/>
              <a:gd name="connsiteY87" fmla="*/ 2380195 h 2581046"/>
              <a:gd name="connsiteX88" fmla="*/ 1876370 w 1902798"/>
              <a:gd name="connsiteY88" fmla="*/ 2353768 h 2581046"/>
              <a:gd name="connsiteX89" fmla="*/ 1892226 w 1902798"/>
              <a:gd name="connsiteY89" fmla="*/ 2343197 h 2581046"/>
              <a:gd name="connsiteX90" fmla="*/ 1897512 w 1902798"/>
              <a:gd name="connsiteY90" fmla="*/ 2322054 h 2581046"/>
              <a:gd name="connsiteX91" fmla="*/ 1902798 w 1902798"/>
              <a:gd name="connsiteY91" fmla="*/ 2269199 h 2581046"/>
              <a:gd name="connsiteX92" fmla="*/ 1897512 w 1902798"/>
              <a:gd name="connsiteY92" fmla="*/ 1978494 h 2581046"/>
              <a:gd name="connsiteX93" fmla="*/ 1876370 w 1902798"/>
              <a:gd name="connsiteY93" fmla="*/ 1925638 h 2581046"/>
              <a:gd name="connsiteX94" fmla="*/ 1871084 w 1902798"/>
              <a:gd name="connsiteY94" fmla="*/ 1904496 h 2581046"/>
              <a:gd name="connsiteX95" fmla="*/ 1849942 w 1902798"/>
              <a:gd name="connsiteY95" fmla="*/ 1893925 h 2581046"/>
              <a:gd name="connsiteX96" fmla="*/ 1839371 w 1902798"/>
              <a:gd name="connsiteY96" fmla="*/ 1878068 h 2581046"/>
              <a:gd name="connsiteX97" fmla="*/ 1802372 w 1902798"/>
              <a:gd name="connsiteY97" fmla="*/ 1841069 h 2581046"/>
              <a:gd name="connsiteX98" fmla="*/ 1781230 w 1902798"/>
              <a:gd name="connsiteY98" fmla="*/ 1809356 h 2581046"/>
              <a:gd name="connsiteX99" fmla="*/ 1765373 w 1902798"/>
              <a:gd name="connsiteY99" fmla="*/ 1772357 h 2581046"/>
              <a:gd name="connsiteX100" fmla="*/ 1754802 w 1902798"/>
              <a:gd name="connsiteY100" fmla="*/ 1730073 h 2581046"/>
              <a:gd name="connsiteX101" fmla="*/ 1760088 w 1902798"/>
              <a:gd name="connsiteY101" fmla="*/ 1619076 h 2581046"/>
              <a:gd name="connsiteX102" fmla="*/ 1765373 w 1902798"/>
              <a:gd name="connsiteY102" fmla="*/ 1603220 h 2581046"/>
              <a:gd name="connsiteX103" fmla="*/ 1775944 w 1902798"/>
              <a:gd name="connsiteY103" fmla="*/ 1560935 h 2581046"/>
              <a:gd name="connsiteX104" fmla="*/ 1770659 w 1902798"/>
              <a:gd name="connsiteY104" fmla="*/ 1402369 h 2581046"/>
              <a:gd name="connsiteX105" fmla="*/ 1765373 w 1902798"/>
              <a:gd name="connsiteY105" fmla="*/ 1386512 h 2581046"/>
              <a:gd name="connsiteX106" fmla="*/ 1754802 w 1902798"/>
              <a:gd name="connsiteY106" fmla="*/ 1301943 h 2581046"/>
              <a:gd name="connsiteX107" fmla="*/ 1749517 w 1902798"/>
              <a:gd name="connsiteY107" fmla="*/ 1286087 h 2581046"/>
              <a:gd name="connsiteX108" fmla="*/ 1744231 w 1902798"/>
              <a:gd name="connsiteY108" fmla="*/ 1254373 h 2581046"/>
              <a:gd name="connsiteX109" fmla="*/ 1738945 w 1902798"/>
              <a:gd name="connsiteY109" fmla="*/ 1227946 h 2581046"/>
              <a:gd name="connsiteX110" fmla="*/ 1728374 w 1902798"/>
              <a:gd name="connsiteY110" fmla="*/ 1190947 h 2581046"/>
              <a:gd name="connsiteX111" fmla="*/ 1723089 w 1902798"/>
              <a:gd name="connsiteY111" fmla="*/ 1164519 h 2581046"/>
              <a:gd name="connsiteX112" fmla="*/ 1712518 w 1902798"/>
              <a:gd name="connsiteY112" fmla="*/ 1132806 h 2581046"/>
              <a:gd name="connsiteX113" fmla="*/ 1701947 w 1902798"/>
              <a:gd name="connsiteY113" fmla="*/ 1069379 h 2581046"/>
              <a:gd name="connsiteX114" fmla="*/ 1696661 w 1902798"/>
              <a:gd name="connsiteY114" fmla="*/ 1053523 h 2581046"/>
              <a:gd name="connsiteX115" fmla="*/ 1680804 w 1902798"/>
              <a:gd name="connsiteY115" fmla="*/ 984810 h 2581046"/>
              <a:gd name="connsiteX116" fmla="*/ 1675519 w 1902798"/>
              <a:gd name="connsiteY116" fmla="*/ 937241 h 2581046"/>
              <a:gd name="connsiteX117" fmla="*/ 1659662 w 1902798"/>
              <a:gd name="connsiteY117" fmla="*/ 651821 h 2581046"/>
              <a:gd name="connsiteX118" fmla="*/ 1654377 w 1902798"/>
              <a:gd name="connsiteY118" fmla="*/ 625393 h 2581046"/>
              <a:gd name="connsiteX119" fmla="*/ 1649091 w 1902798"/>
              <a:gd name="connsiteY119" fmla="*/ 551395 h 2581046"/>
              <a:gd name="connsiteX120" fmla="*/ 1643806 w 1902798"/>
              <a:gd name="connsiteY120" fmla="*/ 535539 h 2581046"/>
              <a:gd name="connsiteX121" fmla="*/ 1633235 w 1902798"/>
              <a:gd name="connsiteY121" fmla="*/ 466827 h 2581046"/>
              <a:gd name="connsiteX122" fmla="*/ 1622663 w 1902798"/>
              <a:gd name="connsiteY122" fmla="*/ 419257 h 2581046"/>
              <a:gd name="connsiteX123" fmla="*/ 1617378 w 1902798"/>
              <a:gd name="connsiteY123" fmla="*/ 403400 h 2581046"/>
              <a:gd name="connsiteX124" fmla="*/ 1606807 w 1902798"/>
              <a:gd name="connsiteY124" fmla="*/ 350545 h 2581046"/>
              <a:gd name="connsiteX125" fmla="*/ 1601521 w 1902798"/>
              <a:gd name="connsiteY125" fmla="*/ 334688 h 2581046"/>
              <a:gd name="connsiteX126" fmla="*/ 1596236 w 1902798"/>
              <a:gd name="connsiteY126" fmla="*/ 302975 h 2581046"/>
              <a:gd name="connsiteX127" fmla="*/ 1585665 w 1902798"/>
              <a:gd name="connsiteY127" fmla="*/ 271261 h 2581046"/>
              <a:gd name="connsiteX128" fmla="*/ 1580379 w 1902798"/>
              <a:gd name="connsiteY128" fmla="*/ 244834 h 2581046"/>
              <a:gd name="connsiteX129" fmla="*/ 1569808 w 1902798"/>
              <a:gd name="connsiteY129" fmla="*/ 228977 h 2581046"/>
              <a:gd name="connsiteX130" fmla="*/ 1553951 w 1902798"/>
              <a:gd name="connsiteY130" fmla="*/ 197264 h 2581046"/>
              <a:gd name="connsiteX131" fmla="*/ 1548666 w 1902798"/>
              <a:gd name="connsiteY131" fmla="*/ 181407 h 2581046"/>
              <a:gd name="connsiteX132" fmla="*/ 1543380 w 1902798"/>
              <a:gd name="connsiteY132" fmla="*/ 160265 h 2581046"/>
              <a:gd name="connsiteX133" fmla="*/ 1516952 w 1902798"/>
              <a:gd name="connsiteY133" fmla="*/ 117980 h 2581046"/>
              <a:gd name="connsiteX134" fmla="*/ 1495810 w 1902798"/>
              <a:gd name="connsiteY134" fmla="*/ 91553 h 2581046"/>
              <a:gd name="connsiteX135" fmla="*/ 1485239 w 1902798"/>
              <a:gd name="connsiteY135" fmla="*/ 75696 h 2581046"/>
              <a:gd name="connsiteX136" fmla="*/ 1437669 w 1902798"/>
              <a:gd name="connsiteY136" fmla="*/ 43983 h 2581046"/>
              <a:gd name="connsiteX137" fmla="*/ 1421813 w 1902798"/>
              <a:gd name="connsiteY137" fmla="*/ 33412 h 2581046"/>
              <a:gd name="connsiteX138" fmla="*/ 1390099 w 1902798"/>
              <a:gd name="connsiteY138" fmla="*/ 22841 h 2581046"/>
              <a:gd name="connsiteX139" fmla="*/ 1379528 w 1902798"/>
              <a:gd name="connsiteY139" fmla="*/ 12269 h 2581046"/>
              <a:gd name="connsiteX140" fmla="*/ 1321387 w 1902798"/>
              <a:gd name="connsiteY140" fmla="*/ 1698 h 2581046"/>
              <a:gd name="connsiteX141" fmla="*/ 1131107 w 1902798"/>
              <a:gd name="connsiteY141" fmla="*/ 6984 h 2581046"/>
              <a:gd name="connsiteX142" fmla="*/ 1104680 w 1902798"/>
              <a:gd name="connsiteY142" fmla="*/ 12269 h 2581046"/>
              <a:gd name="connsiteX143" fmla="*/ 1072966 w 1902798"/>
              <a:gd name="connsiteY143" fmla="*/ 17555 h 2581046"/>
              <a:gd name="connsiteX144" fmla="*/ 1046539 w 1902798"/>
              <a:gd name="connsiteY144" fmla="*/ 22841 h 2581046"/>
              <a:gd name="connsiteX145" fmla="*/ 1004254 w 1902798"/>
              <a:gd name="connsiteY145" fmla="*/ 28126 h 2581046"/>
              <a:gd name="connsiteX146" fmla="*/ 745262 w 1902798"/>
              <a:gd name="connsiteY146" fmla="*/ 22841 h 2581046"/>
              <a:gd name="connsiteX147" fmla="*/ 718835 w 1902798"/>
              <a:gd name="connsiteY147" fmla="*/ 17555 h 2581046"/>
              <a:gd name="connsiteX148" fmla="*/ 681836 w 1902798"/>
              <a:gd name="connsiteY148" fmla="*/ 12269 h 2581046"/>
              <a:gd name="connsiteX149" fmla="*/ 554982 w 1902798"/>
              <a:gd name="connsiteY149" fmla="*/ 6984 h 2581046"/>
              <a:gd name="connsiteX150" fmla="*/ 533840 w 1902798"/>
              <a:gd name="connsiteY150" fmla="*/ 1698 h 2581046"/>
              <a:gd name="connsiteX151" fmla="*/ 385845 w 1902798"/>
              <a:gd name="connsiteY151" fmla="*/ 12269 h 2581046"/>
              <a:gd name="connsiteX152" fmla="*/ 338275 w 1902798"/>
              <a:gd name="connsiteY152" fmla="*/ 38697 h 2581046"/>
              <a:gd name="connsiteX153" fmla="*/ 317133 w 1902798"/>
              <a:gd name="connsiteY153" fmla="*/ 54554 h 2581046"/>
              <a:gd name="connsiteX154" fmla="*/ 301276 w 1902798"/>
              <a:gd name="connsiteY154" fmla="*/ 59839 h 2581046"/>
              <a:gd name="connsiteX155" fmla="*/ 264277 w 1902798"/>
              <a:gd name="connsiteY155" fmla="*/ 70410 h 2581046"/>
              <a:gd name="connsiteX156" fmla="*/ 243135 w 1902798"/>
              <a:gd name="connsiteY156" fmla="*/ 80982 h 2581046"/>
              <a:gd name="connsiteX157" fmla="*/ 206136 w 1902798"/>
              <a:gd name="connsiteY157" fmla="*/ 91553 h 2581046"/>
              <a:gd name="connsiteX158" fmla="*/ 174423 w 1902798"/>
              <a:gd name="connsiteY158" fmla="*/ 107409 h 2581046"/>
              <a:gd name="connsiteX159" fmla="*/ 142710 w 1902798"/>
              <a:gd name="connsiteY159" fmla="*/ 128551 h 2581046"/>
              <a:gd name="connsiteX160" fmla="*/ 126853 w 1902798"/>
              <a:gd name="connsiteY160" fmla="*/ 133837 h 2581046"/>
              <a:gd name="connsiteX161" fmla="*/ 95140 w 1902798"/>
              <a:gd name="connsiteY161" fmla="*/ 154979 h 2581046"/>
              <a:gd name="connsiteX162" fmla="*/ 63426 w 1902798"/>
              <a:gd name="connsiteY162" fmla="*/ 170836 h 2581046"/>
              <a:gd name="connsiteX163" fmla="*/ 47570 w 1902798"/>
              <a:gd name="connsiteY163" fmla="*/ 176121 h 2581046"/>
              <a:gd name="connsiteX164" fmla="*/ 36999 w 1902798"/>
              <a:gd name="connsiteY164" fmla="*/ 186693 h 2581046"/>
              <a:gd name="connsiteX165" fmla="*/ 21142 w 1902798"/>
              <a:gd name="connsiteY165" fmla="*/ 197264 h 2581046"/>
              <a:gd name="connsiteX166" fmla="*/ 10571 w 1902798"/>
              <a:gd name="connsiteY166" fmla="*/ 213120 h 2581046"/>
              <a:gd name="connsiteX167" fmla="*/ 0 w 1902798"/>
              <a:gd name="connsiteY167" fmla="*/ 223691 h 2581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1902798" h="2581046">
                <a:moveTo>
                  <a:pt x="0" y="223691"/>
                </a:moveTo>
                <a:cubicBezTo>
                  <a:pt x="0" y="238667"/>
                  <a:pt x="4638" y="273309"/>
                  <a:pt x="10571" y="302975"/>
                </a:cubicBezTo>
                <a:cubicBezTo>
                  <a:pt x="11996" y="310098"/>
                  <a:pt x="14094" y="317070"/>
                  <a:pt x="15856" y="324117"/>
                </a:cubicBezTo>
                <a:cubicBezTo>
                  <a:pt x="17618" y="339974"/>
                  <a:pt x="18519" y="355950"/>
                  <a:pt x="21142" y="371687"/>
                </a:cubicBezTo>
                <a:cubicBezTo>
                  <a:pt x="22058" y="377182"/>
                  <a:pt x="25692" y="382021"/>
                  <a:pt x="26428" y="387543"/>
                </a:cubicBezTo>
                <a:cubicBezTo>
                  <a:pt x="29232" y="408572"/>
                  <a:pt x="30430" y="429793"/>
                  <a:pt x="31713" y="450970"/>
                </a:cubicBezTo>
                <a:cubicBezTo>
                  <a:pt x="42266" y="625096"/>
                  <a:pt x="30189" y="508251"/>
                  <a:pt x="42284" y="598965"/>
                </a:cubicBezTo>
                <a:cubicBezTo>
                  <a:pt x="49354" y="651990"/>
                  <a:pt x="43674" y="625663"/>
                  <a:pt x="52855" y="662392"/>
                </a:cubicBezTo>
                <a:cubicBezTo>
                  <a:pt x="54617" y="685296"/>
                  <a:pt x="55457" y="708290"/>
                  <a:pt x="58141" y="731104"/>
                </a:cubicBezTo>
                <a:cubicBezTo>
                  <a:pt x="58990" y="738318"/>
                  <a:pt x="62399" y="745055"/>
                  <a:pt x="63426" y="752246"/>
                </a:cubicBezTo>
                <a:cubicBezTo>
                  <a:pt x="65930" y="769775"/>
                  <a:pt x="66208" y="787573"/>
                  <a:pt x="68712" y="805102"/>
                </a:cubicBezTo>
                <a:cubicBezTo>
                  <a:pt x="69739" y="812293"/>
                  <a:pt x="72699" y="819097"/>
                  <a:pt x="73998" y="826244"/>
                </a:cubicBezTo>
                <a:cubicBezTo>
                  <a:pt x="76227" y="838501"/>
                  <a:pt x="77235" y="850954"/>
                  <a:pt x="79283" y="863243"/>
                </a:cubicBezTo>
                <a:cubicBezTo>
                  <a:pt x="80760" y="872105"/>
                  <a:pt x="83203" y="880792"/>
                  <a:pt x="84569" y="889671"/>
                </a:cubicBezTo>
                <a:cubicBezTo>
                  <a:pt x="86729" y="903710"/>
                  <a:pt x="87236" y="917994"/>
                  <a:pt x="89854" y="931955"/>
                </a:cubicBezTo>
                <a:cubicBezTo>
                  <a:pt x="94964" y="959208"/>
                  <a:pt x="98443" y="968293"/>
                  <a:pt x="105711" y="990096"/>
                </a:cubicBezTo>
                <a:cubicBezTo>
                  <a:pt x="107473" y="1004191"/>
                  <a:pt x="108455" y="1018405"/>
                  <a:pt x="110996" y="1032380"/>
                </a:cubicBezTo>
                <a:cubicBezTo>
                  <a:pt x="111993" y="1037862"/>
                  <a:pt x="114931" y="1042832"/>
                  <a:pt x="116282" y="1048237"/>
                </a:cubicBezTo>
                <a:cubicBezTo>
                  <a:pt x="118461" y="1056953"/>
                  <a:pt x="119547" y="1065911"/>
                  <a:pt x="121567" y="1074665"/>
                </a:cubicBezTo>
                <a:cubicBezTo>
                  <a:pt x="124834" y="1088821"/>
                  <a:pt x="129290" y="1102703"/>
                  <a:pt x="132139" y="1116949"/>
                </a:cubicBezTo>
                <a:cubicBezTo>
                  <a:pt x="138517" y="1148840"/>
                  <a:pt x="134583" y="1134854"/>
                  <a:pt x="142710" y="1159234"/>
                </a:cubicBezTo>
                <a:cubicBezTo>
                  <a:pt x="144472" y="1169805"/>
                  <a:pt x="145670" y="1180485"/>
                  <a:pt x="147995" y="1190947"/>
                </a:cubicBezTo>
                <a:cubicBezTo>
                  <a:pt x="149204" y="1196386"/>
                  <a:pt x="151750" y="1201447"/>
                  <a:pt x="153281" y="1206804"/>
                </a:cubicBezTo>
                <a:cubicBezTo>
                  <a:pt x="155277" y="1213789"/>
                  <a:pt x="156479" y="1220988"/>
                  <a:pt x="158566" y="1227946"/>
                </a:cubicBezTo>
                <a:cubicBezTo>
                  <a:pt x="161768" y="1238619"/>
                  <a:pt x="166434" y="1248849"/>
                  <a:pt x="169137" y="1259659"/>
                </a:cubicBezTo>
                <a:cubicBezTo>
                  <a:pt x="171817" y="1270378"/>
                  <a:pt x="175161" y="1286049"/>
                  <a:pt x="179708" y="1296658"/>
                </a:cubicBezTo>
                <a:cubicBezTo>
                  <a:pt x="182812" y="1303900"/>
                  <a:pt x="187354" y="1310484"/>
                  <a:pt x="190280" y="1317800"/>
                </a:cubicBezTo>
                <a:cubicBezTo>
                  <a:pt x="205232" y="1355177"/>
                  <a:pt x="196791" y="1339503"/>
                  <a:pt x="206136" y="1370656"/>
                </a:cubicBezTo>
                <a:cubicBezTo>
                  <a:pt x="209338" y="1381329"/>
                  <a:pt x="210526" y="1393098"/>
                  <a:pt x="216707" y="1402369"/>
                </a:cubicBezTo>
                <a:lnTo>
                  <a:pt x="227278" y="1418225"/>
                </a:lnTo>
                <a:cubicBezTo>
                  <a:pt x="229040" y="1425273"/>
                  <a:pt x="230568" y="1432383"/>
                  <a:pt x="232564" y="1439368"/>
                </a:cubicBezTo>
                <a:cubicBezTo>
                  <a:pt x="234095" y="1444725"/>
                  <a:pt x="236384" y="1449849"/>
                  <a:pt x="237850" y="1455224"/>
                </a:cubicBezTo>
                <a:cubicBezTo>
                  <a:pt x="241673" y="1469241"/>
                  <a:pt x="244897" y="1483414"/>
                  <a:pt x="248421" y="1497509"/>
                </a:cubicBezTo>
                <a:lnTo>
                  <a:pt x="258992" y="1539793"/>
                </a:lnTo>
                <a:cubicBezTo>
                  <a:pt x="260754" y="1546840"/>
                  <a:pt x="261980" y="1554044"/>
                  <a:pt x="264277" y="1560935"/>
                </a:cubicBezTo>
                <a:cubicBezTo>
                  <a:pt x="276951" y="1598955"/>
                  <a:pt x="261574" y="1551476"/>
                  <a:pt x="274848" y="1597934"/>
                </a:cubicBezTo>
                <a:cubicBezTo>
                  <a:pt x="282777" y="1625684"/>
                  <a:pt x="278333" y="1601864"/>
                  <a:pt x="285419" y="1634933"/>
                </a:cubicBezTo>
                <a:cubicBezTo>
                  <a:pt x="289184" y="1652501"/>
                  <a:pt x="293038" y="1670065"/>
                  <a:pt x="295991" y="1687788"/>
                </a:cubicBezTo>
                <a:cubicBezTo>
                  <a:pt x="297753" y="1698359"/>
                  <a:pt x="299174" y="1708993"/>
                  <a:pt x="301276" y="1719502"/>
                </a:cubicBezTo>
                <a:cubicBezTo>
                  <a:pt x="304593" y="1736086"/>
                  <a:pt x="306812" y="1741394"/>
                  <a:pt x="311847" y="1756501"/>
                </a:cubicBezTo>
                <a:cubicBezTo>
                  <a:pt x="315722" y="1783624"/>
                  <a:pt x="316624" y="1794817"/>
                  <a:pt x="322418" y="1819927"/>
                </a:cubicBezTo>
                <a:cubicBezTo>
                  <a:pt x="325685" y="1834084"/>
                  <a:pt x="329465" y="1848117"/>
                  <a:pt x="332989" y="1862212"/>
                </a:cubicBezTo>
                <a:lnTo>
                  <a:pt x="338275" y="1883354"/>
                </a:lnTo>
                <a:cubicBezTo>
                  <a:pt x="340037" y="1900972"/>
                  <a:pt x="341057" y="1918681"/>
                  <a:pt x="343561" y="1936209"/>
                </a:cubicBezTo>
                <a:cubicBezTo>
                  <a:pt x="344588" y="1943400"/>
                  <a:pt x="347819" y="1950160"/>
                  <a:pt x="348846" y="1957351"/>
                </a:cubicBezTo>
                <a:cubicBezTo>
                  <a:pt x="351350" y="1974880"/>
                  <a:pt x="352102" y="1992617"/>
                  <a:pt x="354132" y="2010207"/>
                </a:cubicBezTo>
                <a:cubicBezTo>
                  <a:pt x="357388" y="2038429"/>
                  <a:pt x="355719" y="2067825"/>
                  <a:pt x="364703" y="2094776"/>
                </a:cubicBezTo>
                <a:cubicBezTo>
                  <a:pt x="368227" y="2105347"/>
                  <a:pt x="372213" y="2115775"/>
                  <a:pt x="375274" y="2126489"/>
                </a:cubicBezTo>
                <a:cubicBezTo>
                  <a:pt x="379265" y="2140458"/>
                  <a:pt x="382321" y="2154678"/>
                  <a:pt x="385845" y="2168773"/>
                </a:cubicBezTo>
                <a:cubicBezTo>
                  <a:pt x="387607" y="2175821"/>
                  <a:pt x="388833" y="2183024"/>
                  <a:pt x="391130" y="2189916"/>
                </a:cubicBezTo>
                <a:cubicBezTo>
                  <a:pt x="403795" y="2227907"/>
                  <a:pt x="388439" y="2180491"/>
                  <a:pt x="401702" y="2226914"/>
                </a:cubicBezTo>
                <a:cubicBezTo>
                  <a:pt x="403233" y="2232271"/>
                  <a:pt x="405521" y="2237396"/>
                  <a:pt x="406987" y="2242771"/>
                </a:cubicBezTo>
                <a:cubicBezTo>
                  <a:pt x="410810" y="2256788"/>
                  <a:pt x="412963" y="2271273"/>
                  <a:pt x="417558" y="2285056"/>
                </a:cubicBezTo>
                <a:cubicBezTo>
                  <a:pt x="419320" y="2290341"/>
                  <a:pt x="421313" y="2295555"/>
                  <a:pt x="422844" y="2300912"/>
                </a:cubicBezTo>
                <a:cubicBezTo>
                  <a:pt x="436120" y="2347378"/>
                  <a:pt x="420739" y="2299885"/>
                  <a:pt x="433415" y="2337911"/>
                </a:cubicBezTo>
                <a:cubicBezTo>
                  <a:pt x="435177" y="2352006"/>
                  <a:pt x="436691" y="2366133"/>
                  <a:pt x="438700" y="2380195"/>
                </a:cubicBezTo>
                <a:cubicBezTo>
                  <a:pt x="440216" y="2390804"/>
                  <a:pt x="442470" y="2401300"/>
                  <a:pt x="443986" y="2411909"/>
                </a:cubicBezTo>
                <a:cubicBezTo>
                  <a:pt x="447203" y="2434425"/>
                  <a:pt x="448498" y="2458405"/>
                  <a:pt x="454557" y="2480621"/>
                </a:cubicBezTo>
                <a:cubicBezTo>
                  <a:pt x="457489" y="2491371"/>
                  <a:pt x="461604" y="2501763"/>
                  <a:pt x="465128" y="2512334"/>
                </a:cubicBezTo>
                <a:lnTo>
                  <a:pt x="470414" y="2528191"/>
                </a:lnTo>
                <a:cubicBezTo>
                  <a:pt x="472176" y="2533476"/>
                  <a:pt x="471760" y="2540107"/>
                  <a:pt x="475699" y="2544047"/>
                </a:cubicBezTo>
                <a:cubicBezTo>
                  <a:pt x="479223" y="2547571"/>
                  <a:pt x="483157" y="2550728"/>
                  <a:pt x="486270" y="2554619"/>
                </a:cubicBezTo>
                <a:cubicBezTo>
                  <a:pt x="490238" y="2559579"/>
                  <a:pt x="491556" y="2566951"/>
                  <a:pt x="496841" y="2570475"/>
                </a:cubicBezTo>
                <a:cubicBezTo>
                  <a:pt x="502886" y="2574505"/>
                  <a:pt x="510769" y="2574912"/>
                  <a:pt x="517984" y="2575761"/>
                </a:cubicBezTo>
                <a:cubicBezTo>
                  <a:pt x="540798" y="2578445"/>
                  <a:pt x="563792" y="2579284"/>
                  <a:pt x="586696" y="2581046"/>
                </a:cubicBezTo>
                <a:lnTo>
                  <a:pt x="861544" y="2575761"/>
                </a:lnTo>
                <a:cubicBezTo>
                  <a:pt x="870522" y="2575446"/>
                  <a:pt x="879093" y="2571841"/>
                  <a:pt x="887972" y="2570475"/>
                </a:cubicBezTo>
                <a:cubicBezTo>
                  <a:pt x="902011" y="2568315"/>
                  <a:pt x="916161" y="2566952"/>
                  <a:pt x="930256" y="2565190"/>
                </a:cubicBezTo>
                <a:cubicBezTo>
                  <a:pt x="935542" y="2563428"/>
                  <a:pt x="940708" y="2561255"/>
                  <a:pt x="946113" y="2559904"/>
                </a:cubicBezTo>
                <a:cubicBezTo>
                  <a:pt x="976658" y="2552268"/>
                  <a:pt x="971304" y="2556394"/>
                  <a:pt x="1004254" y="2549333"/>
                </a:cubicBezTo>
                <a:cubicBezTo>
                  <a:pt x="1018460" y="2546289"/>
                  <a:pt x="1032756" y="2543357"/>
                  <a:pt x="1046539" y="2538762"/>
                </a:cubicBezTo>
                <a:cubicBezTo>
                  <a:pt x="1051824" y="2537000"/>
                  <a:pt x="1056956" y="2534685"/>
                  <a:pt x="1062395" y="2533476"/>
                </a:cubicBezTo>
                <a:cubicBezTo>
                  <a:pt x="1072857" y="2531151"/>
                  <a:pt x="1083599" y="2530293"/>
                  <a:pt x="1094108" y="2528191"/>
                </a:cubicBezTo>
                <a:cubicBezTo>
                  <a:pt x="1101232" y="2526766"/>
                  <a:pt x="1108085" y="2524099"/>
                  <a:pt x="1115251" y="2522905"/>
                </a:cubicBezTo>
                <a:cubicBezTo>
                  <a:pt x="1179203" y="2512246"/>
                  <a:pt x="1187326" y="2512509"/>
                  <a:pt x="1247389" y="2507049"/>
                </a:cubicBezTo>
                <a:cubicBezTo>
                  <a:pt x="1265008" y="2503525"/>
                  <a:pt x="1282458" y="2499018"/>
                  <a:pt x="1300245" y="2496477"/>
                </a:cubicBezTo>
                <a:cubicBezTo>
                  <a:pt x="1354772" y="2488688"/>
                  <a:pt x="1324848" y="2492432"/>
                  <a:pt x="1390099" y="2485906"/>
                </a:cubicBezTo>
                <a:cubicBezTo>
                  <a:pt x="1425795" y="2474009"/>
                  <a:pt x="1381855" y="2487738"/>
                  <a:pt x="1437669" y="2475335"/>
                </a:cubicBezTo>
                <a:cubicBezTo>
                  <a:pt x="1443108" y="2474126"/>
                  <a:pt x="1448044" y="2471047"/>
                  <a:pt x="1453526" y="2470050"/>
                </a:cubicBezTo>
                <a:cubicBezTo>
                  <a:pt x="1485964" y="2464152"/>
                  <a:pt x="1541501" y="2461501"/>
                  <a:pt x="1569808" y="2459479"/>
                </a:cubicBezTo>
                <a:lnTo>
                  <a:pt x="1601521" y="2454193"/>
                </a:lnTo>
                <a:cubicBezTo>
                  <a:pt x="1618883" y="2451522"/>
                  <a:pt x="1646878" y="2448550"/>
                  <a:pt x="1664948" y="2443622"/>
                </a:cubicBezTo>
                <a:cubicBezTo>
                  <a:pt x="1675698" y="2440690"/>
                  <a:pt x="1685851" y="2435754"/>
                  <a:pt x="1696661" y="2433051"/>
                </a:cubicBezTo>
                <a:cubicBezTo>
                  <a:pt x="1703708" y="2431289"/>
                  <a:pt x="1710912" y="2430062"/>
                  <a:pt x="1717803" y="2427765"/>
                </a:cubicBezTo>
                <a:cubicBezTo>
                  <a:pt x="1726804" y="2424765"/>
                  <a:pt x="1735745" y="2421437"/>
                  <a:pt x="1744231" y="2417194"/>
                </a:cubicBezTo>
                <a:cubicBezTo>
                  <a:pt x="1782372" y="2398124"/>
                  <a:pt x="1734898" y="2414585"/>
                  <a:pt x="1781230" y="2396052"/>
                </a:cubicBezTo>
                <a:cubicBezTo>
                  <a:pt x="1791576" y="2391914"/>
                  <a:pt x="1802372" y="2389005"/>
                  <a:pt x="1812943" y="2385481"/>
                </a:cubicBezTo>
                <a:cubicBezTo>
                  <a:pt x="1818229" y="2383719"/>
                  <a:pt x="1824164" y="2383286"/>
                  <a:pt x="1828800" y="2380195"/>
                </a:cubicBezTo>
                <a:cubicBezTo>
                  <a:pt x="1865149" y="2355962"/>
                  <a:pt x="1848460" y="2363070"/>
                  <a:pt x="1876370" y="2353768"/>
                </a:cubicBezTo>
                <a:cubicBezTo>
                  <a:pt x="1881655" y="2350244"/>
                  <a:pt x="1888702" y="2348482"/>
                  <a:pt x="1892226" y="2343197"/>
                </a:cubicBezTo>
                <a:cubicBezTo>
                  <a:pt x="1896256" y="2337152"/>
                  <a:pt x="1896485" y="2329246"/>
                  <a:pt x="1897512" y="2322054"/>
                </a:cubicBezTo>
                <a:cubicBezTo>
                  <a:pt x="1900016" y="2304526"/>
                  <a:pt x="1901036" y="2286817"/>
                  <a:pt x="1902798" y="2269199"/>
                </a:cubicBezTo>
                <a:cubicBezTo>
                  <a:pt x="1901036" y="2172297"/>
                  <a:pt x="1902273" y="2075295"/>
                  <a:pt x="1897512" y="1978494"/>
                </a:cubicBezTo>
                <a:cubicBezTo>
                  <a:pt x="1896435" y="1956603"/>
                  <a:pt x="1883449" y="1944515"/>
                  <a:pt x="1876370" y="1925638"/>
                </a:cubicBezTo>
                <a:cubicBezTo>
                  <a:pt x="1873819" y="1918836"/>
                  <a:pt x="1875735" y="1910077"/>
                  <a:pt x="1871084" y="1904496"/>
                </a:cubicBezTo>
                <a:cubicBezTo>
                  <a:pt x="1866040" y="1898443"/>
                  <a:pt x="1856989" y="1897449"/>
                  <a:pt x="1849942" y="1893925"/>
                </a:cubicBezTo>
                <a:cubicBezTo>
                  <a:pt x="1846418" y="1888639"/>
                  <a:pt x="1843621" y="1882790"/>
                  <a:pt x="1839371" y="1878068"/>
                </a:cubicBezTo>
                <a:cubicBezTo>
                  <a:pt x="1827703" y="1865104"/>
                  <a:pt x="1812047" y="1855581"/>
                  <a:pt x="1802372" y="1841069"/>
                </a:cubicBezTo>
                <a:cubicBezTo>
                  <a:pt x="1795325" y="1830498"/>
                  <a:pt x="1785248" y="1821409"/>
                  <a:pt x="1781230" y="1809356"/>
                </a:cubicBezTo>
                <a:cubicBezTo>
                  <a:pt x="1773452" y="1786024"/>
                  <a:pt x="1778436" y="1798482"/>
                  <a:pt x="1765373" y="1772357"/>
                </a:cubicBezTo>
                <a:cubicBezTo>
                  <a:pt x="1761849" y="1758262"/>
                  <a:pt x="1754111" y="1744585"/>
                  <a:pt x="1754802" y="1730073"/>
                </a:cubicBezTo>
                <a:cubicBezTo>
                  <a:pt x="1756564" y="1693074"/>
                  <a:pt x="1757012" y="1655989"/>
                  <a:pt x="1760088" y="1619076"/>
                </a:cubicBezTo>
                <a:cubicBezTo>
                  <a:pt x="1760551" y="1613524"/>
                  <a:pt x="1764022" y="1608625"/>
                  <a:pt x="1765373" y="1603220"/>
                </a:cubicBezTo>
                <a:lnTo>
                  <a:pt x="1775944" y="1560935"/>
                </a:lnTo>
                <a:cubicBezTo>
                  <a:pt x="1774182" y="1508080"/>
                  <a:pt x="1773858" y="1455157"/>
                  <a:pt x="1770659" y="1402369"/>
                </a:cubicBezTo>
                <a:cubicBezTo>
                  <a:pt x="1770322" y="1396808"/>
                  <a:pt x="1766466" y="1391975"/>
                  <a:pt x="1765373" y="1386512"/>
                </a:cubicBezTo>
                <a:cubicBezTo>
                  <a:pt x="1757317" y="1346230"/>
                  <a:pt x="1762124" y="1345873"/>
                  <a:pt x="1754802" y="1301943"/>
                </a:cubicBezTo>
                <a:cubicBezTo>
                  <a:pt x="1753886" y="1296448"/>
                  <a:pt x="1750726" y="1291526"/>
                  <a:pt x="1749517" y="1286087"/>
                </a:cubicBezTo>
                <a:cubicBezTo>
                  <a:pt x="1747192" y="1275625"/>
                  <a:pt x="1746148" y="1264917"/>
                  <a:pt x="1744231" y="1254373"/>
                </a:cubicBezTo>
                <a:cubicBezTo>
                  <a:pt x="1742624" y="1245534"/>
                  <a:pt x="1741124" y="1236661"/>
                  <a:pt x="1738945" y="1227946"/>
                </a:cubicBezTo>
                <a:cubicBezTo>
                  <a:pt x="1721301" y="1157370"/>
                  <a:pt x="1748131" y="1279852"/>
                  <a:pt x="1728374" y="1190947"/>
                </a:cubicBezTo>
                <a:cubicBezTo>
                  <a:pt x="1726425" y="1182177"/>
                  <a:pt x="1725453" y="1173186"/>
                  <a:pt x="1723089" y="1164519"/>
                </a:cubicBezTo>
                <a:cubicBezTo>
                  <a:pt x="1720157" y="1153769"/>
                  <a:pt x="1714350" y="1143797"/>
                  <a:pt x="1712518" y="1132806"/>
                </a:cubicBezTo>
                <a:cubicBezTo>
                  <a:pt x="1708994" y="1111664"/>
                  <a:pt x="1708726" y="1089713"/>
                  <a:pt x="1701947" y="1069379"/>
                </a:cubicBezTo>
                <a:cubicBezTo>
                  <a:pt x="1700185" y="1064094"/>
                  <a:pt x="1697914" y="1058952"/>
                  <a:pt x="1696661" y="1053523"/>
                </a:cubicBezTo>
                <a:cubicBezTo>
                  <a:pt x="1679164" y="977705"/>
                  <a:pt x="1693581" y="1023139"/>
                  <a:pt x="1680804" y="984810"/>
                </a:cubicBezTo>
                <a:cubicBezTo>
                  <a:pt x="1679042" y="968954"/>
                  <a:pt x="1676260" y="953178"/>
                  <a:pt x="1675519" y="937241"/>
                </a:cubicBezTo>
                <a:cubicBezTo>
                  <a:pt x="1672878" y="880457"/>
                  <a:pt x="1674018" y="723609"/>
                  <a:pt x="1659662" y="651821"/>
                </a:cubicBezTo>
                <a:lnTo>
                  <a:pt x="1654377" y="625393"/>
                </a:lnTo>
                <a:cubicBezTo>
                  <a:pt x="1652615" y="600727"/>
                  <a:pt x="1651980" y="575954"/>
                  <a:pt x="1649091" y="551395"/>
                </a:cubicBezTo>
                <a:cubicBezTo>
                  <a:pt x="1648440" y="545862"/>
                  <a:pt x="1645015" y="540978"/>
                  <a:pt x="1643806" y="535539"/>
                </a:cubicBezTo>
                <a:cubicBezTo>
                  <a:pt x="1639902" y="517969"/>
                  <a:pt x="1636049" y="483709"/>
                  <a:pt x="1633235" y="466827"/>
                </a:cubicBezTo>
                <a:cubicBezTo>
                  <a:pt x="1631055" y="453744"/>
                  <a:pt x="1626465" y="432564"/>
                  <a:pt x="1622663" y="419257"/>
                </a:cubicBezTo>
                <a:cubicBezTo>
                  <a:pt x="1621132" y="413900"/>
                  <a:pt x="1618909" y="408757"/>
                  <a:pt x="1617378" y="403400"/>
                </a:cubicBezTo>
                <a:cubicBezTo>
                  <a:pt x="1606842" y="366523"/>
                  <a:pt x="1617197" y="397298"/>
                  <a:pt x="1606807" y="350545"/>
                </a:cubicBezTo>
                <a:cubicBezTo>
                  <a:pt x="1605598" y="345106"/>
                  <a:pt x="1603283" y="339974"/>
                  <a:pt x="1601521" y="334688"/>
                </a:cubicBezTo>
                <a:cubicBezTo>
                  <a:pt x="1599759" y="324117"/>
                  <a:pt x="1598835" y="313372"/>
                  <a:pt x="1596236" y="302975"/>
                </a:cubicBezTo>
                <a:cubicBezTo>
                  <a:pt x="1593534" y="292165"/>
                  <a:pt x="1587851" y="282188"/>
                  <a:pt x="1585665" y="271261"/>
                </a:cubicBezTo>
                <a:cubicBezTo>
                  <a:pt x="1583903" y="262452"/>
                  <a:pt x="1583533" y="253245"/>
                  <a:pt x="1580379" y="244834"/>
                </a:cubicBezTo>
                <a:cubicBezTo>
                  <a:pt x="1578148" y="238886"/>
                  <a:pt x="1572649" y="234659"/>
                  <a:pt x="1569808" y="228977"/>
                </a:cubicBezTo>
                <a:cubicBezTo>
                  <a:pt x="1547928" y="185216"/>
                  <a:pt x="1584242" y="242699"/>
                  <a:pt x="1553951" y="197264"/>
                </a:cubicBezTo>
                <a:cubicBezTo>
                  <a:pt x="1552189" y="191978"/>
                  <a:pt x="1550197" y="186764"/>
                  <a:pt x="1548666" y="181407"/>
                </a:cubicBezTo>
                <a:cubicBezTo>
                  <a:pt x="1546670" y="174422"/>
                  <a:pt x="1546330" y="166903"/>
                  <a:pt x="1543380" y="160265"/>
                </a:cubicBezTo>
                <a:cubicBezTo>
                  <a:pt x="1539126" y="150694"/>
                  <a:pt x="1524027" y="128592"/>
                  <a:pt x="1516952" y="117980"/>
                </a:cubicBezTo>
                <a:cubicBezTo>
                  <a:pt x="1506663" y="87111"/>
                  <a:pt x="1519718" y="115461"/>
                  <a:pt x="1495810" y="91553"/>
                </a:cubicBezTo>
                <a:cubicBezTo>
                  <a:pt x="1491318" y="87061"/>
                  <a:pt x="1490020" y="79879"/>
                  <a:pt x="1485239" y="75696"/>
                </a:cubicBezTo>
                <a:cubicBezTo>
                  <a:pt x="1485234" y="75691"/>
                  <a:pt x="1445600" y="49270"/>
                  <a:pt x="1437669" y="43983"/>
                </a:cubicBezTo>
                <a:cubicBezTo>
                  <a:pt x="1432384" y="40459"/>
                  <a:pt x="1427839" y="35421"/>
                  <a:pt x="1421813" y="33412"/>
                </a:cubicBezTo>
                <a:lnTo>
                  <a:pt x="1390099" y="22841"/>
                </a:lnTo>
                <a:cubicBezTo>
                  <a:pt x="1386575" y="19317"/>
                  <a:pt x="1383801" y="14833"/>
                  <a:pt x="1379528" y="12269"/>
                </a:cubicBezTo>
                <a:cubicBezTo>
                  <a:pt x="1366666" y="4552"/>
                  <a:pt x="1327208" y="2426"/>
                  <a:pt x="1321387" y="1698"/>
                </a:cubicBezTo>
                <a:cubicBezTo>
                  <a:pt x="1257960" y="3460"/>
                  <a:pt x="1194483" y="3893"/>
                  <a:pt x="1131107" y="6984"/>
                </a:cubicBezTo>
                <a:cubicBezTo>
                  <a:pt x="1122134" y="7422"/>
                  <a:pt x="1113519" y="10662"/>
                  <a:pt x="1104680" y="12269"/>
                </a:cubicBezTo>
                <a:cubicBezTo>
                  <a:pt x="1094136" y="14186"/>
                  <a:pt x="1083510" y="15638"/>
                  <a:pt x="1072966" y="17555"/>
                </a:cubicBezTo>
                <a:cubicBezTo>
                  <a:pt x="1064127" y="19162"/>
                  <a:pt x="1055418" y="21475"/>
                  <a:pt x="1046539" y="22841"/>
                </a:cubicBezTo>
                <a:cubicBezTo>
                  <a:pt x="1032500" y="25001"/>
                  <a:pt x="1018349" y="26364"/>
                  <a:pt x="1004254" y="28126"/>
                </a:cubicBezTo>
                <a:lnTo>
                  <a:pt x="745262" y="22841"/>
                </a:lnTo>
                <a:cubicBezTo>
                  <a:pt x="736285" y="22509"/>
                  <a:pt x="727696" y="19032"/>
                  <a:pt x="718835" y="17555"/>
                </a:cubicBezTo>
                <a:cubicBezTo>
                  <a:pt x="706546" y="15507"/>
                  <a:pt x="694268" y="13071"/>
                  <a:pt x="681836" y="12269"/>
                </a:cubicBezTo>
                <a:cubicBezTo>
                  <a:pt x="639602" y="9544"/>
                  <a:pt x="597267" y="8746"/>
                  <a:pt x="554982" y="6984"/>
                </a:cubicBezTo>
                <a:cubicBezTo>
                  <a:pt x="547935" y="5222"/>
                  <a:pt x="541104" y="1698"/>
                  <a:pt x="533840" y="1698"/>
                </a:cubicBezTo>
                <a:cubicBezTo>
                  <a:pt x="412663" y="1698"/>
                  <a:pt x="441433" y="-6258"/>
                  <a:pt x="385845" y="12269"/>
                </a:cubicBezTo>
                <a:cubicBezTo>
                  <a:pt x="349496" y="36503"/>
                  <a:pt x="366185" y="29395"/>
                  <a:pt x="338275" y="38697"/>
                </a:cubicBezTo>
                <a:cubicBezTo>
                  <a:pt x="331228" y="43983"/>
                  <a:pt x="324782" y="50183"/>
                  <a:pt x="317133" y="54554"/>
                </a:cubicBezTo>
                <a:cubicBezTo>
                  <a:pt x="312296" y="57318"/>
                  <a:pt x="306633" y="58308"/>
                  <a:pt x="301276" y="59839"/>
                </a:cubicBezTo>
                <a:cubicBezTo>
                  <a:pt x="287880" y="63666"/>
                  <a:pt x="276939" y="64983"/>
                  <a:pt x="264277" y="70410"/>
                </a:cubicBezTo>
                <a:cubicBezTo>
                  <a:pt x="257035" y="73514"/>
                  <a:pt x="250513" y="78215"/>
                  <a:pt x="243135" y="80982"/>
                </a:cubicBezTo>
                <a:cubicBezTo>
                  <a:pt x="229576" y="86067"/>
                  <a:pt x="218922" y="85160"/>
                  <a:pt x="206136" y="91553"/>
                </a:cubicBezTo>
                <a:cubicBezTo>
                  <a:pt x="165159" y="112042"/>
                  <a:pt x="214274" y="94127"/>
                  <a:pt x="174423" y="107409"/>
                </a:cubicBezTo>
                <a:cubicBezTo>
                  <a:pt x="163852" y="114456"/>
                  <a:pt x="154763" y="124533"/>
                  <a:pt x="142710" y="128551"/>
                </a:cubicBezTo>
                <a:cubicBezTo>
                  <a:pt x="137424" y="130313"/>
                  <a:pt x="131723" y="131131"/>
                  <a:pt x="126853" y="133837"/>
                </a:cubicBezTo>
                <a:cubicBezTo>
                  <a:pt x="115747" y="140007"/>
                  <a:pt x="107193" y="150961"/>
                  <a:pt x="95140" y="154979"/>
                </a:cubicBezTo>
                <a:cubicBezTo>
                  <a:pt x="55279" y="168267"/>
                  <a:pt x="104416" y="150342"/>
                  <a:pt x="63426" y="170836"/>
                </a:cubicBezTo>
                <a:cubicBezTo>
                  <a:pt x="58443" y="173327"/>
                  <a:pt x="52855" y="174359"/>
                  <a:pt x="47570" y="176121"/>
                </a:cubicBezTo>
                <a:cubicBezTo>
                  <a:pt x="44046" y="179645"/>
                  <a:pt x="40890" y="183580"/>
                  <a:pt x="36999" y="186693"/>
                </a:cubicBezTo>
                <a:cubicBezTo>
                  <a:pt x="32039" y="190661"/>
                  <a:pt x="25634" y="192772"/>
                  <a:pt x="21142" y="197264"/>
                </a:cubicBezTo>
                <a:cubicBezTo>
                  <a:pt x="16650" y="201756"/>
                  <a:pt x="14382" y="208038"/>
                  <a:pt x="10571" y="213120"/>
                </a:cubicBezTo>
                <a:cubicBezTo>
                  <a:pt x="9076" y="215113"/>
                  <a:pt x="0" y="208715"/>
                  <a:pt x="0" y="223691"/>
                </a:cubicBezTo>
                <a:close/>
              </a:path>
            </a:pathLst>
          </a:custGeom>
          <a:noFill/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o-RO"/>
          </a:p>
        </p:txBody>
      </p:sp>
      <p:sp>
        <p:nvSpPr>
          <p:cNvPr id="24" name="Rectangle 23"/>
          <p:cNvSpPr/>
          <p:nvPr/>
        </p:nvSpPr>
        <p:spPr>
          <a:xfrm>
            <a:off x="5741670" y="791177"/>
            <a:ext cx="6252349" cy="3363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Zona </a:t>
            </a:r>
            <a:r>
              <a:rPr lang="en-US" b="1" u="sng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promenada</a:t>
            </a:r>
            <a:r>
              <a:rPr lang="en-US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u="sng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Crișan</a:t>
            </a:r>
            <a:endParaRPr lang="ro-RO" b="1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b="1" u="sng" dirty="0" err="1"/>
              <a:t>În</a:t>
            </a:r>
            <a:r>
              <a:rPr lang="en-US" b="1" u="sng" dirty="0"/>
              <a:t> zona </a:t>
            </a:r>
            <a:r>
              <a:rPr lang="en-US" b="1" u="sng" dirty="0" err="1"/>
              <a:t>Parc</a:t>
            </a:r>
            <a:r>
              <a:rPr lang="en-US" b="1" u="sng" dirty="0"/>
              <a:t> </a:t>
            </a:r>
            <a:r>
              <a:rPr lang="en-US" b="1" u="sng" dirty="0" err="1"/>
              <a:t>strada</a:t>
            </a:r>
            <a:r>
              <a:rPr lang="en-US" b="1" u="sng" dirty="0"/>
              <a:t> </a:t>
            </a:r>
            <a:r>
              <a:rPr lang="en-US" b="1" u="sng" dirty="0" err="1"/>
              <a:t>Crișani</a:t>
            </a:r>
            <a:r>
              <a:rPr lang="en-US" b="1" u="sng" dirty="0"/>
              <a:t> 50 </a:t>
            </a:r>
            <a:r>
              <a:rPr lang="en-US" b="1" u="sng" dirty="0" err="1"/>
              <a:t>sau</a:t>
            </a:r>
            <a:r>
              <a:rPr lang="en-US" b="1" u="sng" dirty="0"/>
              <a:t> vis a vis </a:t>
            </a:r>
            <a:r>
              <a:rPr lang="en-US" b="1" u="sng" dirty="0" err="1"/>
              <a:t>Parc</a:t>
            </a:r>
            <a:r>
              <a:rPr lang="en-US" b="1" u="sng" dirty="0"/>
              <a:t> </a:t>
            </a:r>
            <a:r>
              <a:rPr lang="en-US" b="1" u="sng" dirty="0" err="1"/>
              <a:t>Aleea</a:t>
            </a:r>
            <a:r>
              <a:rPr lang="en-US" b="1" u="sng" dirty="0"/>
              <a:t> </a:t>
            </a:r>
            <a:r>
              <a:rPr lang="en-US" b="1" u="sng" dirty="0" err="1"/>
              <a:t>Castanilor</a:t>
            </a:r>
            <a:endParaRPr lang="ro-RO" dirty="0"/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o-RO" b="1" u="sng" dirty="0"/>
              <a:t>În zona </a:t>
            </a:r>
            <a:r>
              <a:rPr lang="en-US" b="1" u="sng" dirty="0" err="1"/>
              <a:t>Parcul</a:t>
            </a:r>
            <a:r>
              <a:rPr lang="en-US" b="1" u="sng" dirty="0"/>
              <a:t> </a:t>
            </a:r>
            <a:r>
              <a:rPr lang="en-US" b="1" u="sng" dirty="0" err="1"/>
              <a:t>Tineretului</a:t>
            </a:r>
            <a:endParaRPr lang="ro-RO" b="1" u="sng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dirty="0"/>
              <a:t>Aria din </a:t>
            </a:r>
            <a:r>
              <a:rPr lang="en-US" dirty="0" err="1"/>
              <a:t>partea</a:t>
            </a:r>
            <a:r>
              <a:rPr lang="en-US" dirty="0"/>
              <a:t> de vest a </a:t>
            </a:r>
            <a:r>
              <a:rPr lang="en-US" dirty="0" err="1"/>
              <a:t>municipiului</a:t>
            </a:r>
            <a:r>
              <a:rPr lang="en-US" dirty="0"/>
              <a:t> </a:t>
            </a:r>
            <a:r>
              <a:rPr lang="en-US" dirty="0" err="1"/>
              <a:t>delimitată</a:t>
            </a:r>
            <a:r>
              <a:rPr lang="en-US" dirty="0"/>
              <a:t> de </a:t>
            </a:r>
            <a:r>
              <a:rPr lang="en-US" dirty="0" err="1"/>
              <a:t>arterele</a:t>
            </a:r>
            <a:r>
              <a:rPr lang="en-US" dirty="0"/>
              <a:t>: </a:t>
            </a:r>
            <a:r>
              <a:rPr lang="en-US" dirty="0" err="1"/>
              <a:t>strada</a:t>
            </a:r>
            <a:r>
              <a:rPr lang="en-US" dirty="0"/>
              <a:t> Gheorghe </a:t>
            </a:r>
            <a:r>
              <a:rPr lang="en-US" dirty="0" err="1"/>
              <a:t>Șincai</a:t>
            </a:r>
            <a:r>
              <a:rPr lang="en-US" dirty="0"/>
              <a:t> (E) – B-</a:t>
            </a:r>
            <a:r>
              <a:rPr lang="en-US" dirty="0" err="1"/>
              <a:t>dul</a:t>
            </a:r>
            <a:r>
              <a:rPr lang="en-US" dirty="0"/>
              <a:t> Mihai </a:t>
            </a:r>
            <a:r>
              <a:rPr lang="en-US" dirty="0" err="1"/>
              <a:t>Viteazul</a:t>
            </a:r>
            <a:r>
              <a:rPr lang="en-US" dirty="0"/>
              <a:t> (N) – B-</a:t>
            </a:r>
            <a:r>
              <a:rPr lang="en-US" dirty="0" err="1"/>
              <a:t>dul</a:t>
            </a:r>
            <a:r>
              <a:rPr lang="en-US" dirty="0"/>
              <a:t> </a:t>
            </a:r>
            <a:r>
              <a:rPr lang="en-US" dirty="0" err="1"/>
              <a:t>Aluniș</a:t>
            </a:r>
            <a:r>
              <a:rPr lang="en-US" dirty="0"/>
              <a:t> (V) – B-</a:t>
            </a:r>
            <a:r>
              <a:rPr lang="en-US" dirty="0" err="1"/>
              <a:t>dul</a:t>
            </a:r>
            <a:r>
              <a:rPr lang="en-US" dirty="0"/>
              <a:t> Tudor </a:t>
            </a:r>
            <a:r>
              <a:rPr lang="en-US" dirty="0" err="1"/>
              <a:t>Vladimirescu</a:t>
            </a:r>
            <a:r>
              <a:rPr lang="en-US" dirty="0"/>
              <a:t> (S) are </a:t>
            </a:r>
            <a:r>
              <a:rPr lang="en-US" dirty="0" err="1"/>
              <a:t>caracteristicile</a:t>
            </a:r>
            <a:r>
              <a:rPr lang="en-US" dirty="0"/>
              <a:t> </a:t>
            </a:r>
            <a:r>
              <a:rPr lang="en-US" dirty="0" err="1"/>
              <a:t>unei</a:t>
            </a:r>
            <a:r>
              <a:rPr lang="en-US" dirty="0"/>
              <a:t> </a:t>
            </a:r>
            <a:r>
              <a:rPr lang="en-US" dirty="0" err="1"/>
              <a:t>arii</a:t>
            </a:r>
            <a:r>
              <a:rPr lang="en-US" dirty="0"/>
              <a:t> </a:t>
            </a:r>
            <a:r>
              <a:rPr lang="en-US" dirty="0" err="1"/>
              <a:t>suburbane</a:t>
            </a:r>
            <a:r>
              <a:rPr lang="en-US" dirty="0"/>
              <a:t>, conform </a:t>
            </a:r>
            <a:r>
              <a:rPr lang="en-US" dirty="0" err="1"/>
              <a:t>definițiilor</a:t>
            </a:r>
            <a:r>
              <a:rPr lang="en-US" dirty="0"/>
              <a:t> </a:t>
            </a:r>
            <a:r>
              <a:rPr lang="en-US" dirty="0" err="1"/>
              <a:t>Eionet</a:t>
            </a:r>
            <a:r>
              <a:rPr lang="en-US" dirty="0"/>
              <a:t>. Din </a:t>
            </a:r>
            <a:r>
              <a:rPr lang="en-US" dirty="0" err="1"/>
              <a:t>acest</a:t>
            </a:r>
            <a:r>
              <a:rPr lang="en-US" dirty="0"/>
              <a:t> </a:t>
            </a:r>
            <a:r>
              <a:rPr lang="en-US" dirty="0" err="1"/>
              <a:t>motiv</a:t>
            </a:r>
            <a:r>
              <a:rPr lang="en-US" dirty="0"/>
              <a:t> nu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luată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considerare</a:t>
            </a:r>
            <a:r>
              <a:rPr lang="en-US" dirty="0"/>
              <a:t> la </a:t>
            </a:r>
            <a:r>
              <a:rPr lang="en-US" dirty="0" err="1"/>
              <a:t>formularea</a:t>
            </a:r>
            <a:r>
              <a:rPr lang="en-US" dirty="0"/>
              <a:t> </a:t>
            </a:r>
            <a:r>
              <a:rPr lang="en-US" dirty="0" err="1"/>
              <a:t>propunerilor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fond urban</a:t>
            </a:r>
            <a:r>
              <a:rPr lang="ro-RO" dirty="0"/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285001" y="268158"/>
            <a:ext cx="3928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PROPUNERI DE AMPLASARE – trei zone</a:t>
            </a:r>
          </a:p>
        </p:txBody>
      </p:sp>
    </p:spTree>
    <p:extLst>
      <p:ext uri="{BB962C8B-B14F-4D97-AF65-F5344CB8AC3E}">
        <p14:creationId xmlns:p14="http://schemas.microsoft.com/office/powerpoint/2010/main" val="19866750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87" y="4262642"/>
            <a:ext cx="4680000" cy="2520000"/>
          </a:xfrm>
          <a:prstGeom prst="rect">
            <a:avLst/>
          </a:prstGeom>
        </p:spPr>
      </p:pic>
      <p:pic>
        <p:nvPicPr>
          <p:cNvPr id="16" name="Picture 15"/>
          <p:cNvPicPr/>
          <p:nvPr/>
        </p:nvPicPr>
        <p:blipFill>
          <a:blip r:embed="rId3"/>
          <a:stretch>
            <a:fillRect/>
          </a:stretch>
        </p:blipFill>
        <p:spPr>
          <a:xfrm>
            <a:off x="1051387" y="1742642"/>
            <a:ext cx="4716000" cy="2520000"/>
          </a:xfrm>
          <a:prstGeom prst="rect">
            <a:avLst/>
          </a:prstGeom>
        </p:spPr>
      </p:pic>
      <p:pic>
        <p:nvPicPr>
          <p:cNvPr id="17" name="Picture 16"/>
          <p:cNvPicPr/>
          <p:nvPr/>
        </p:nvPicPr>
        <p:blipFill>
          <a:blip r:embed="rId4"/>
          <a:stretch>
            <a:fillRect/>
          </a:stretch>
        </p:blipFill>
        <p:spPr>
          <a:xfrm>
            <a:off x="5980714" y="4199505"/>
            <a:ext cx="4680000" cy="2520000"/>
          </a:xfrm>
          <a:prstGeom prst="rect">
            <a:avLst/>
          </a:prstGeom>
        </p:spPr>
      </p:pic>
      <p:pic>
        <p:nvPicPr>
          <p:cNvPr id="15" name="Picture 14"/>
          <p:cNvPicPr/>
          <p:nvPr/>
        </p:nvPicPr>
        <p:blipFill>
          <a:blip r:embed="rId5"/>
          <a:stretch>
            <a:fillRect/>
          </a:stretch>
        </p:blipFill>
        <p:spPr>
          <a:xfrm>
            <a:off x="5980714" y="1679505"/>
            <a:ext cx="4680000" cy="25200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198179" y="157080"/>
            <a:ext cx="6252349" cy="1186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Zona </a:t>
            </a:r>
            <a:r>
              <a:rPr lang="en-US" b="1" u="sng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promenada</a:t>
            </a:r>
            <a:r>
              <a:rPr lang="en-US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u="sng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Crișan</a:t>
            </a:r>
            <a:endParaRPr lang="en-US" b="1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u="sng" dirty="0"/>
              <a:t>- </a:t>
            </a:r>
            <a:r>
              <a:rPr lang="en-US" b="1" u="sng" dirty="0" err="1"/>
              <a:t>varianta</a:t>
            </a:r>
            <a:r>
              <a:rPr lang="en-US" b="1" u="sng" dirty="0"/>
              <a:t> 1. parc </a:t>
            </a:r>
            <a:r>
              <a:rPr lang="en-US" b="1" u="sng" dirty="0" err="1"/>
              <a:t>Facultatea</a:t>
            </a:r>
            <a:r>
              <a:rPr lang="en-US" b="1" u="sng" dirty="0"/>
              <a:t> de </a:t>
            </a:r>
            <a:r>
              <a:rPr lang="ro-RO" b="1" u="sng" dirty="0"/>
              <a:t>E</a:t>
            </a:r>
            <a:r>
              <a:rPr lang="en-US" b="1" u="sng" dirty="0" err="1"/>
              <a:t>conomie</a:t>
            </a:r>
            <a:r>
              <a:rPr lang="en-US" dirty="0"/>
              <a:t> </a:t>
            </a:r>
            <a:endParaRPr lang="ro-R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US" b="1" u="sng" dirty="0"/>
              <a:t>- </a:t>
            </a:r>
            <a:r>
              <a:rPr lang="en-US" b="1" u="sng" dirty="0" err="1"/>
              <a:t>varianta</a:t>
            </a:r>
            <a:r>
              <a:rPr lang="en-US" b="1" u="sng" dirty="0"/>
              <a:t> 2. </a:t>
            </a:r>
            <a:r>
              <a:rPr lang="en-US" b="1" u="sng" dirty="0" err="1"/>
              <a:t>parc</a:t>
            </a:r>
            <a:r>
              <a:rPr lang="en-US" b="1" u="sng" dirty="0"/>
              <a:t> </a:t>
            </a:r>
            <a:r>
              <a:rPr lang="en-US" b="1" u="sng" dirty="0" err="1"/>
              <a:t>Obelisc</a:t>
            </a:r>
            <a:endParaRPr lang="ro-R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3309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93943"/>
            <a:ext cx="9550400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o-RO" b="1" u="sng" dirty="0"/>
              <a:t>2. </a:t>
            </a:r>
            <a:r>
              <a:rPr lang="en-US" b="1" u="sng" dirty="0" err="1"/>
              <a:t>În</a:t>
            </a:r>
            <a:r>
              <a:rPr lang="en-US" b="1" u="sng" dirty="0"/>
              <a:t> zona Parc </a:t>
            </a:r>
            <a:r>
              <a:rPr lang="en-US" b="1" u="sng" dirty="0" err="1"/>
              <a:t>strada</a:t>
            </a:r>
            <a:r>
              <a:rPr lang="en-US" b="1" u="sng" dirty="0"/>
              <a:t> </a:t>
            </a:r>
            <a:r>
              <a:rPr lang="en-US" b="1" u="sng" dirty="0" err="1"/>
              <a:t>Crișani</a:t>
            </a:r>
            <a:r>
              <a:rPr lang="en-US" b="1" u="sng" dirty="0"/>
              <a:t> 50 </a:t>
            </a:r>
            <a:r>
              <a:rPr lang="en-US" b="1" u="sng" dirty="0" err="1"/>
              <a:t>sau</a:t>
            </a:r>
            <a:r>
              <a:rPr lang="en-US" b="1" u="sng" dirty="0"/>
              <a:t> </a:t>
            </a:r>
            <a:r>
              <a:rPr lang="en-US" b="1" u="sng" dirty="0" err="1"/>
              <a:t>vizavi</a:t>
            </a:r>
            <a:r>
              <a:rPr lang="ro-RO" b="1" u="sng" dirty="0"/>
              <a:t> </a:t>
            </a:r>
            <a:r>
              <a:rPr lang="en-US" b="1" u="sng" dirty="0"/>
              <a:t>Parc </a:t>
            </a:r>
            <a:r>
              <a:rPr lang="en-US" b="1" u="sng" dirty="0" err="1"/>
              <a:t>Aleea</a:t>
            </a:r>
            <a:r>
              <a:rPr lang="en-US" b="1" u="sng" dirty="0"/>
              <a:t> </a:t>
            </a:r>
            <a:r>
              <a:rPr lang="en-US" b="1" u="sng" dirty="0" err="1"/>
              <a:t>Castanilor</a:t>
            </a:r>
            <a:endParaRPr lang="ro-RO" dirty="0"/>
          </a:p>
        </p:txBody>
      </p:sp>
      <p:grpSp>
        <p:nvGrpSpPr>
          <p:cNvPr id="2" name="Group 1"/>
          <p:cNvGrpSpPr/>
          <p:nvPr/>
        </p:nvGrpSpPr>
        <p:grpSpPr>
          <a:xfrm>
            <a:off x="0" y="482639"/>
            <a:ext cx="5943600" cy="3343275"/>
            <a:chOff x="0" y="852198"/>
            <a:chExt cx="5943600" cy="3343275"/>
          </a:xfrm>
        </p:grpSpPr>
        <p:pic>
          <p:nvPicPr>
            <p:cNvPr id="7" name="Picture 6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852198"/>
              <a:ext cx="5943600" cy="3343275"/>
            </a:xfrm>
            <a:prstGeom prst="rect">
              <a:avLst/>
            </a:prstGeom>
          </p:spPr>
        </p:pic>
        <p:sp>
          <p:nvSpPr>
            <p:cNvPr id="8" name="Freeform 7"/>
            <p:cNvSpPr/>
            <p:nvPr/>
          </p:nvSpPr>
          <p:spPr>
            <a:xfrm rot="567305">
              <a:off x="1697267" y="1946736"/>
              <a:ext cx="774065" cy="821690"/>
            </a:xfrm>
            <a:custGeom>
              <a:avLst/>
              <a:gdLst>
                <a:gd name="connsiteX0" fmla="*/ 0 w 1902798"/>
                <a:gd name="connsiteY0" fmla="*/ 223691 h 2581046"/>
                <a:gd name="connsiteX1" fmla="*/ 10571 w 1902798"/>
                <a:gd name="connsiteY1" fmla="*/ 302975 h 2581046"/>
                <a:gd name="connsiteX2" fmla="*/ 15856 w 1902798"/>
                <a:gd name="connsiteY2" fmla="*/ 324117 h 2581046"/>
                <a:gd name="connsiteX3" fmla="*/ 21142 w 1902798"/>
                <a:gd name="connsiteY3" fmla="*/ 371687 h 2581046"/>
                <a:gd name="connsiteX4" fmla="*/ 26428 w 1902798"/>
                <a:gd name="connsiteY4" fmla="*/ 387543 h 2581046"/>
                <a:gd name="connsiteX5" fmla="*/ 31713 w 1902798"/>
                <a:gd name="connsiteY5" fmla="*/ 450970 h 2581046"/>
                <a:gd name="connsiteX6" fmla="*/ 42284 w 1902798"/>
                <a:gd name="connsiteY6" fmla="*/ 598965 h 2581046"/>
                <a:gd name="connsiteX7" fmla="*/ 52855 w 1902798"/>
                <a:gd name="connsiteY7" fmla="*/ 662392 h 2581046"/>
                <a:gd name="connsiteX8" fmla="*/ 58141 w 1902798"/>
                <a:gd name="connsiteY8" fmla="*/ 731104 h 2581046"/>
                <a:gd name="connsiteX9" fmla="*/ 63426 w 1902798"/>
                <a:gd name="connsiteY9" fmla="*/ 752246 h 2581046"/>
                <a:gd name="connsiteX10" fmla="*/ 68712 w 1902798"/>
                <a:gd name="connsiteY10" fmla="*/ 805102 h 2581046"/>
                <a:gd name="connsiteX11" fmla="*/ 73998 w 1902798"/>
                <a:gd name="connsiteY11" fmla="*/ 826244 h 2581046"/>
                <a:gd name="connsiteX12" fmla="*/ 79283 w 1902798"/>
                <a:gd name="connsiteY12" fmla="*/ 863243 h 2581046"/>
                <a:gd name="connsiteX13" fmla="*/ 84569 w 1902798"/>
                <a:gd name="connsiteY13" fmla="*/ 889671 h 2581046"/>
                <a:gd name="connsiteX14" fmla="*/ 89854 w 1902798"/>
                <a:gd name="connsiteY14" fmla="*/ 931955 h 2581046"/>
                <a:gd name="connsiteX15" fmla="*/ 105711 w 1902798"/>
                <a:gd name="connsiteY15" fmla="*/ 990096 h 2581046"/>
                <a:gd name="connsiteX16" fmla="*/ 110996 w 1902798"/>
                <a:gd name="connsiteY16" fmla="*/ 1032380 h 2581046"/>
                <a:gd name="connsiteX17" fmla="*/ 116282 w 1902798"/>
                <a:gd name="connsiteY17" fmla="*/ 1048237 h 2581046"/>
                <a:gd name="connsiteX18" fmla="*/ 121567 w 1902798"/>
                <a:gd name="connsiteY18" fmla="*/ 1074665 h 2581046"/>
                <a:gd name="connsiteX19" fmla="*/ 132139 w 1902798"/>
                <a:gd name="connsiteY19" fmla="*/ 1116949 h 2581046"/>
                <a:gd name="connsiteX20" fmla="*/ 142710 w 1902798"/>
                <a:gd name="connsiteY20" fmla="*/ 1159234 h 2581046"/>
                <a:gd name="connsiteX21" fmla="*/ 147995 w 1902798"/>
                <a:gd name="connsiteY21" fmla="*/ 1190947 h 2581046"/>
                <a:gd name="connsiteX22" fmla="*/ 153281 w 1902798"/>
                <a:gd name="connsiteY22" fmla="*/ 1206804 h 2581046"/>
                <a:gd name="connsiteX23" fmla="*/ 158566 w 1902798"/>
                <a:gd name="connsiteY23" fmla="*/ 1227946 h 2581046"/>
                <a:gd name="connsiteX24" fmla="*/ 169137 w 1902798"/>
                <a:gd name="connsiteY24" fmla="*/ 1259659 h 2581046"/>
                <a:gd name="connsiteX25" fmla="*/ 179708 w 1902798"/>
                <a:gd name="connsiteY25" fmla="*/ 1296658 h 2581046"/>
                <a:gd name="connsiteX26" fmla="*/ 190280 w 1902798"/>
                <a:gd name="connsiteY26" fmla="*/ 1317800 h 2581046"/>
                <a:gd name="connsiteX27" fmla="*/ 206136 w 1902798"/>
                <a:gd name="connsiteY27" fmla="*/ 1370656 h 2581046"/>
                <a:gd name="connsiteX28" fmla="*/ 216707 w 1902798"/>
                <a:gd name="connsiteY28" fmla="*/ 1402369 h 2581046"/>
                <a:gd name="connsiteX29" fmla="*/ 227278 w 1902798"/>
                <a:gd name="connsiteY29" fmla="*/ 1418225 h 2581046"/>
                <a:gd name="connsiteX30" fmla="*/ 232564 w 1902798"/>
                <a:gd name="connsiteY30" fmla="*/ 1439368 h 2581046"/>
                <a:gd name="connsiteX31" fmla="*/ 237850 w 1902798"/>
                <a:gd name="connsiteY31" fmla="*/ 1455224 h 2581046"/>
                <a:gd name="connsiteX32" fmla="*/ 248421 w 1902798"/>
                <a:gd name="connsiteY32" fmla="*/ 1497509 h 2581046"/>
                <a:gd name="connsiteX33" fmla="*/ 258992 w 1902798"/>
                <a:gd name="connsiteY33" fmla="*/ 1539793 h 2581046"/>
                <a:gd name="connsiteX34" fmla="*/ 264277 w 1902798"/>
                <a:gd name="connsiteY34" fmla="*/ 1560935 h 2581046"/>
                <a:gd name="connsiteX35" fmla="*/ 274848 w 1902798"/>
                <a:gd name="connsiteY35" fmla="*/ 1597934 h 2581046"/>
                <a:gd name="connsiteX36" fmla="*/ 285419 w 1902798"/>
                <a:gd name="connsiteY36" fmla="*/ 1634933 h 2581046"/>
                <a:gd name="connsiteX37" fmla="*/ 295991 w 1902798"/>
                <a:gd name="connsiteY37" fmla="*/ 1687788 h 2581046"/>
                <a:gd name="connsiteX38" fmla="*/ 301276 w 1902798"/>
                <a:gd name="connsiteY38" fmla="*/ 1719502 h 2581046"/>
                <a:gd name="connsiteX39" fmla="*/ 311847 w 1902798"/>
                <a:gd name="connsiteY39" fmla="*/ 1756501 h 2581046"/>
                <a:gd name="connsiteX40" fmla="*/ 322418 w 1902798"/>
                <a:gd name="connsiteY40" fmla="*/ 1819927 h 2581046"/>
                <a:gd name="connsiteX41" fmla="*/ 332989 w 1902798"/>
                <a:gd name="connsiteY41" fmla="*/ 1862212 h 2581046"/>
                <a:gd name="connsiteX42" fmla="*/ 338275 w 1902798"/>
                <a:gd name="connsiteY42" fmla="*/ 1883354 h 2581046"/>
                <a:gd name="connsiteX43" fmla="*/ 343561 w 1902798"/>
                <a:gd name="connsiteY43" fmla="*/ 1936209 h 2581046"/>
                <a:gd name="connsiteX44" fmla="*/ 348846 w 1902798"/>
                <a:gd name="connsiteY44" fmla="*/ 1957351 h 2581046"/>
                <a:gd name="connsiteX45" fmla="*/ 354132 w 1902798"/>
                <a:gd name="connsiteY45" fmla="*/ 2010207 h 2581046"/>
                <a:gd name="connsiteX46" fmla="*/ 364703 w 1902798"/>
                <a:gd name="connsiteY46" fmla="*/ 2094776 h 2581046"/>
                <a:gd name="connsiteX47" fmla="*/ 375274 w 1902798"/>
                <a:gd name="connsiteY47" fmla="*/ 2126489 h 2581046"/>
                <a:gd name="connsiteX48" fmla="*/ 385845 w 1902798"/>
                <a:gd name="connsiteY48" fmla="*/ 2168773 h 2581046"/>
                <a:gd name="connsiteX49" fmla="*/ 391130 w 1902798"/>
                <a:gd name="connsiteY49" fmla="*/ 2189916 h 2581046"/>
                <a:gd name="connsiteX50" fmla="*/ 401702 w 1902798"/>
                <a:gd name="connsiteY50" fmla="*/ 2226914 h 2581046"/>
                <a:gd name="connsiteX51" fmla="*/ 406987 w 1902798"/>
                <a:gd name="connsiteY51" fmla="*/ 2242771 h 2581046"/>
                <a:gd name="connsiteX52" fmla="*/ 417558 w 1902798"/>
                <a:gd name="connsiteY52" fmla="*/ 2285056 h 2581046"/>
                <a:gd name="connsiteX53" fmla="*/ 422844 w 1902798"/>
                <a:gd name="connsiteY53" fmla="*/ 2300912 h 2581046"/>
                <a:gd name="connsiteX54" fmla="*/ 433415 w 1902798"/>
                <a:gd name="connsiteY54" fmla="*/ 2337911 h 2581046"/>
                <a:gd name="connsiteX55" fmla="*/ 438700 w 1902798"/>
                <a:gd name="connsiteY55" fmla="*/ 2380195 h 2581046"/>
                <a:gd name="connsiteX56" fmla="*/ 443986 w 1902798"/>
                <a:gd name="connsiteY56" fmla="*/ 2411909 h 2581046"/>
                <a:gd name="connsiteX57" fmla="*/ 454557 w 1902798"/>
                <a:gd name="connsiteY57" fmla="*/ 2480621 h 2581046"/>
                <a:gd name="connsiteX58" fmla="*/ 465128 w 1902798"/>
                <a:gd name="connsiteY58" fmla="*/ 2512334 h 2581046"/>
                <a:gd name="connsiteX59" fmla="*/ 470414 w 1902798"/>
                <a:gd name="connsiteY59" fmla="*/ 2528191 h 2581046"/>
                <a:gd name="connsiteX60" fmla="*/ 475699 w 1902798"/>
                <a:gd name="connsiteY60" fmla="*/ 2544047 h 2581046"/>
                <a:gd name="connsiteX61" fmla="*/ 486270 w 1902798"/>
                <a:gd name="connsiteY61" fmla="*/ 2554619 h 2581046"/>
                <a:gd name="connsiteX62" fmla="*/ 496841 w 1902798"/>
                <a:gd name="connsiteY62" fmla="*/ 2570475 h 2581046"/>
                <a:gd name="connsiteX63" fmla="*/ 517984 w 1902798"/>
                <a:gd name="connsiteY63" fmla="*/ 2575761 h 2581046"/>
                <a:gd name="connsiteX64" fmla="*/ 586696 w 1902798"/>
                <a:gd name="connsiteY64" fmla="*/ 2581046 h 2581046"/>
                <a:gd name="connsiteX65" fmla="*/ 861544 w 1902798"/>
                <a:gd name="connsiteY65" fmla="*/ 2575761 h 2581046"/>
                <a:gd name="connsiteX66" fmla="*/ 887972 w 1902798"/>
                <a:gd name="connsiteY66" fmla="*/ 2570475 h 2581046"/>
                <a:gd name="connsiteX67" fmla="*/ 930256 w 1902798"/>
                <a:gd name="connsiteY67" fmla="*/ 2565190 h 2581046"/>
                <a:gd name="connsiteX68" fmla="*/ 946113 w 1902798"/>
                <a:gd name="connsiteY68" fmla="*/ 2559904 h 2581046"/>
                <a:gd name="connsiteX69" fmla="*/ 1004254 w 1902798"/>
                <a:gd name="connsiteY69" fmla="*/ 2549333 h 2581046"/>
                <a:gd name="connsiteX70" fmla="*/ 1046539 w 1902798"/>
                <a:gd name="connsiteY70" fmla="*/ 2538762 h 2581046"/>
                <a:gd name="connsiteX71" fmla="*/ 1062395 w 1902798"/>
                <a:gd name="connsiteY71" fmla="*/ 2533476 h 2581046"/>
                <a:gd name="connsiteX72" fmla="*/ 1094108 w 1902798"/>
                <a:gd name="connsiteY72" fmla="*/ 2528191 h 2581046"/>
                <a:gd name="connsiteX73" fmla="*/ 1115251 w 1902798"/>
                <a:gd name="connsiteY73" fmla="*/ 2522905 h 2581046"/>
                <a:gd name="connsiteX74" fmla="*/ 1247389 w 1902798"/>
                <a:gd name="connsiteY74" fmla="*/ 2507049 h 2581046"/>
                <a:gd name="connsiteX75" fmla="*/ 1300245 w 1902798"/>
                <a:gd name="connsiteY75" fmla="*/ 2496477 h 2581046"/>
                <a:gd name="connsiteX76" fmla="*/ 1390099 w 1902798"/>
                <a:gd name="connsiteY76" fmla="*/ 2485906 h 2581046"/>
                <a:gd name="connsiteX77" fmla="*/ 1437669 w 1902798"/>
                <a:gd name="connsiteY77" fmla="*/ 2475335 h 2581046"/>
                <a:gd name="connsiteX78" fmla="*/ 1453526 w 1902798"/>
                <a:gd name="connsiteY78" fmla="*/ 2470050 h 2581046"/>
                <a:gd name="connsiteX79" fmla="*/ 1569808 w 1902798"/>
                <a:gd name="connsiteY79" fmla="*/ 2459479 h 2581046"/>
                <a:gd name="connsiteX80" fmla="*/ 1601521 w 1902798"/>
                <a:gd name="connsiteY80" fmla="*/ 2454193 h 2581046"/>
                <a:gd name="connsiteX81" fmla="*/ 1664948 w 1902798"/>
                <a:gd name="connsiteY81" fmla="*/ 2443622 h 2581046"/>
                <a:gd name="connsiteX82" fmla="*/ 1696661 w 1902798"/>
                <a:gd name="connsiteY82" fmla="*/ 2433051 h 2581046"/>
                <a:gd name="connsiteX83" fmla="*/ 1717803 w 1902798"/>
                <a:gd name="connsiteY83" fmla="*/ 2427765 h 2581046"/>
                <a:gd name="connsiteX84" fmla="*/ 1744231 w 1902798"/>
                <a:gd name="connsiteY84" fmla="*/ 2417194 h 2581046"/>
                <a:gd name="connsiteX85" fmla="*/ 1781230 w 1902798"/>
                <a:gd name="connsiteY85" fmla="*/ 2396052 h 2581046"/>
                <a:gd name="connsiteX86" fmla="*/ 1812943 w 1902798"/>
                <a:gd name="connsiteY86" fmla="*/ 2385481 h 2581046"/>
                <a:gd name="connsiteX87" fmla="*/ 1828800 w 1902798"/>
                <a:gd name="connsiteY87" fmla="*/ 2380195 h 2581046"/>
                <a:gd name="connsiteX88" fmla="*/ 1876370 w 1902798"/>
                <a:gd name="connsiteY88" fmla="*/ 2353768 h 2581046"/>
                <a:gd name="connsiteX89" fmla="*/ 1892226 w 1902798"/>
                <a:gd name="connsiteY89" fmla="*/ 2343197 h 2581046"/>
                <a:gd name="connsiteX90" fmla="*/ 1897512 w 1902798"/>
                <a:gd name="connsiteY90" fmla="*/ 2322054 h 2581046"/>
                <a:gd name="connsiteX91" fmla="*/ 1902798 w 1902798"/>
                <a:gd name="connsiteY91" fmla="*/ 2269199 h 2581046"/>
                <a:gd name="connsiteX92" fmla="*/ 1897512 w 1902798"/>
                <a:gd name="connsiteY92" fmla="*/ 1978494 h 2581046"/>
                <a:gd name="connsiteX93" fmla="*/ 1876370 w 1902798"/>
                <a:gd name="connsiteY93" fmla="*/ 1925638 h 2581046"/>
                <a:gd name="connsiteX94" fmla="*/ 1871084 w 1902798"/>
                <a:gd name="connsiteY94" fmla="*/ 1904496 h 2581046"/>
                <a:gd name="connsiteX95" fmla="*/ 1849942 w 1902798"/>
                <a:gd name="connsiteY95" fmla="*/ 1893925 h 2581046"/>
                <a:gd name="connsiteX96" fmla="*/ 1839371 w 1902798"/>
                <a:gd name="connsiteY96" fmla="*/ 1878068 h 2581046"/>
                <a:gd name="connsiteX97" fmla="*/ 1802372 w 1902798"/>
                <a:gd name="connsiteY97" fmla="*/ 1841069 h 2581046"/>
                <a:gd name="connsiteX98" fmla="*/ 1781230 w 1902798"/>
                <a:gd name="connsiteY98" fmla="*/ 1809356 h 2581046"/>
                <a:gd name="connsiteX99" fmla="*/ 1765373 w 1902798"/>
                <a:gd name="connsiteY99" fmla="*/ 1772357 h 2581046"/>
                <a:gd name="connsiteX100" fmla="*/ 1754802 w 1902798"/>
                <a:gd name="connsiteY100" fmla="*/ 1730073 h 2581046"/>
                <a:gd name="connsiteX101" fmla="*/ 1760088 w 1902798"/>
                <a:gd name="connsiteY101" fmla="*/ 1619076 h 2581046"/>
                <a:gd name="connsiteX102" fmla="*/ 1765373 w 1902798"/>
                <a:gd name="connsiteY102" fmla="*/ 1603220 h 2581046"/>
                <a:gd name="connsiteX103" fmla="*/ 1775944 w 1902798"/>
                <a:gd name="connsiteY103" fmla="*/ 1560935 h 2581046"/>
                <a:gd name="connsiteX104" fmla="*/ 1770659 w 1902798"/>
                <a:gd name="connsiteY104" fmla="*/ 1402369 h 2581046"/>
                <a:gd name="connsiteX105" fmla="*/ 1765373 w 1902798"/>
                <a:gd name="connsiteY105" fmla="*/ 1386512 h 2581046"/>
                <a:gd name="connsiteX106" fmla="*/ 1754802 w 1902798"/>
                <a:gd name="connsiteY106" fmla="*/ 1301943 h 2581046"/>
                <a:gd name="connsiteX107" fmla="*/ 1749517 w 1902798"/>
                <a:gd name="connsiteY107" fmla="*/ 1286087 h 2581046"/>
                <a:gd name="connsiteX108" fmla="*/ 1744231 w 1902798"/>
                <a:gd name="connsiteY108" fmla="*/ 1254373 h 2581046"/>
                <a:gd name="connsiteX109" fmla="*/ 1738945 w 1902798"/>
                <a:gd name="connsiteY109" fmla="*/ 1227946 h 2581046"/>
                <a:gd name="connsiteX110" fmla="*/ 1728374 w 1902798"/>
                <a:gd name="connsiteY110" fmla="*/ 1190947 h 2581046"/>
                <a:gd name="connsiteX111" fmla="*/ 1723089 w 1902798"/>
                <a:gd name="connsiteY111" fmla="*/ 1164519 h 2581046"/>
                <a:gd name="connsiteX112" fmla="*/ 1712518 w 1902798"/>
                <a:gd name="connsiteY112" fmla="*/ 1132806 h 2581046"/>
                <a:gd name="connsiteX113" fmla="*/ 1701947 w 1902798"/>
                <a:gd name="connsiteY113" fmla="*/ 1069379 h 2581046"/>
                <a:gd name="connsiteX114" fmla="*/ 1696661 w 1902798"/>
                <a:gd name="connsiteY114" fmla="*/ 1053523 h 2581046"/>
                <a:gd name="connsiteX115" fmla="*/ 1680804 w 1902798"/>
                <a:gd name="connsiteY115" fmla="*/ 984810 h 2581046"/>
                <a:gd name="connsiteX116" fmla="*/ 1675519 w 1902798"/>
                <a:gd name="connsiteY116" fmla="*/ 937241 h 2581046"/>
                <a:gd name="connsiteX117" fmla="*/ 1659662 w 1902798"/>
                <a:gd name="connsiteY117" fmla="*/ 651821 h 2581046"/>
                <a:gd name="connsiteX118" fmla="*/ 1654377 w 1902798"/>
                <a:gd name="connsiteY118" fmla="*/ 625393 h 2581046"/>
                <a:gd name="connsiteX119" fmla="*/ 1649091 w 1902798"/>
                <a:gd name="connsiteY119" fmla="*/ 551395 h 2581046"/>
                <a:gd name="connsiteX120" fmla="*/ 1643806 w 1902798"/>
                <a:gd name="connsiteY120" fmla="*/ 535539 h 2581046"/>
                <a:gd name="connsiteX121" fmla="*/ 1633235 w 1902798"/>
                <a:gd name="connsiteY121" fmla="*/ 466827 h 2581046"/>
                <a:gd name="connsiteX122" fmla="*/ 1622663 w 1902798"/>
                <a:gd name="connsiteY122" fmla="*/ 419257 h 2581046"/>
                <a:gd name="connsiteX123" fmla="*/ 1617378 w 1902798"/>
                <a:gd name="connsiteY123" fmla="*/ 403400 h 2581046"/>
                <a:gd name="connsiteX124" fmla="*/ 1606807 w 1902798"/>
                <a:gd name="connsiteY124" fmla="*/ 350545 h 2581046"/>
                <a:gd name="connsiteX125" fmla="*/ 1601521 w 1902798"/>
                <a:gd name="connsiteY125" fmla="*/ 334688 h 2581046"/>
                <a:gd name="connsiteX126" fmla="*/ 1596236 w 1902798"/>
                <a:gd name="connsiteY126" fmla="*/ 302975 h 2581046"/>
                <a:gd name="connsiteX127" fmla="*/ 1585665 w 1902798"/>
                <a:gd name="connsiteY127" fmla="*/ 271261 h 2581046"/>
                <a:gd name="connsiteX128" fmla="*/ 1580379 w 1902798"/>
                <a:gd name="connsiteY128" fmla="*/ 244834 h 2581046"/>
                <a:gd name="connsiteX129" fmla="*/ 1569808 w 1902798"/>
                <a:gd name="connsiteY129" fmla="*/ 228977 h 2581046"/>
                <a:gd name="connsiteX130" fmla="*/ 1553951 w 1902798"/>
                <a:gd name="connsiteY130" fmla="*/ 197264 h 2581046"/>
                <a:gd name="connsiteX131" fmla="*/ 1548666 w 1902798"/>
                <a:gd name="connsiteY131" fmla="*/ 181407 h 2581046"/>
                <a:gd name="connsiteX132" fmla="*/ 1543380 w 1902798"/>
                <a:gd name="connsiteY132" fmla="*/ 160265 h 2581046"/>
                <a:gd name="connsiteX133" fmla="*/ 1516952 w 1902798"/>
                <a:gd name="connsiteY133" fmla="*/ 117980 h 2581046"/>
                <a:gd name="connsiteX134" fmla="*/ 1495810 w 1902798"/>
                <a:gd name="connsiteY134" fmla="*/ 91553 h 2581046"/>
                <a:gd name="connsiteX135" fmla="*/ 1485239 w 1902798"/>
                <a:gd name="connsiteY135" fmla="*/ 75696 h 2581046"/>
                <a:gd name="connsiteX136" fmla="*/ 1437669 w 1902798"/>
                <a:gd name="connsiteY136" fmla="*/ 43983 h 2581046"/>
                <a:gd name="connsiteX137" fmla="*/ 1421813 w 1902798"/>
                <a:gd name="connsiteY137" fmla="*/ 33412 h 2581046"/>
                <a:gd name="connsiteX138" fmla="*/ 1390099 w 1902798"/>
                <a:gd name="connsiteY138" fmla="*/ 22841 h 2581046"/>
                <a:gd name="connsiteX139" fmla="*/ 1379528 w 1902798"/>
                <a:gd name="connsiteY139" fmla="*/ 12269 h 2581046"/>
                <a:gd name="connsiteX140" fmla="*/ 1321387 w 1902798"/>
                <a:gd name="connsiteY140" fmla="*/ 1698 h 2581046"/>
                <a:gd name="connsiteX141" fmla="*/ 1131107 w 1902798"/>
                <a:gd name="connsiteY141" fmla="*/ 6984 h 2581046"/>
                <a:gd name="connsiteX142" fmla="*/ 1104680 w 1902798"/>
                <a:gd name="connsiteY142" fmla="*/ 12269 h 2581046"/>
                <a:gd name="connsiteX143" fmla="*/ 1072966 w 1902798"/>
                <a:gd name="connsiteY143" fmla="*/ 17555 h 2581046"/>
                <a:gd name="connsiteX144" fmla="*/ 1046539 w 1902798"/>
                <a:gd name="connsiteY144" fmla="*/ 22841 h 2581046"/>
                <a:gd name="connsiteX145" fmla="*/ 1004254 w 1902798"/>
                <a:gd name="connsiteY145" fmla="*/ 28126 h 2581046"/>
                <a:gd name="connsiteX146" fmla="*/ 745262 w 1902798"/>
                <a:gd name="connsiteY146" fmla="*/ 22841 h 2581046"/>
                <a:gd name="connsiteX147" fmla="*/ 718835 w 1902798"/>
                <a:gd name="connsiteY147" fmla="*/ 17555 h 2581046"/>
                <a:gd name="connsiteX148" fmla="*/ 681836 w 1902798"/>
                <a:gd name="connsiteY148" fmla="*/ 12269 h 2581046"/>
                <a:gd name="connsiteX149" fmla="*/ 554982 w 1902798"/>
                <a:gd name="connsiteY149" fmla="*/ 6984 h 2581046"/>
                <a:gd name="connsiteX150" fmla="*/ 533840 w 1902798"/>
                <a:gd name="connsiteY150" fmla="*/ 1698 h 2581046"/>
                <a:gd name="connsiteX151" fmla="*/ 385845 w 1902798"/>
                <a:gd name="connsiteY151" fmla="*/ 12269 h 2581046"/>
                <a:gd name="connsiteX152" fmla="*/ 338275 w 1902798"/>
                <a:gd name="connsiteY152" fmla="*/ 38697 h 2581046"/>
                <a:gd name="connsiteX153" fmla="*/ 317133 w 1902798"/>
                <a:gd name="connsiteY153" fmla="*/ 54554 h 2581046"/>
                <a:gd name="connsiteX154" fmla="*/ 301276 w 1902798"/>
                <a:gd name="connsiteY154" fmla="*/ 59839 h 2581046"/>
                <a:gd name="connsiteX155" fmla="*/ 264277 w 1902798"/>
                <a:gd name="connsiteY155" fmla="*/ 70410 h 2581046"/>
                <a:gd name="connsiteX156" fmla="*/ 243135 w 1902798"/>
                <a:gd name="connsiteY156" fmla="*/ 80982 h 2581046"/>
                <a:gd name="connsiteX157" fmla="*/ 206136 w 1902798"/>
                <a:gd name="connsiteY157" fmla="*/ 91553 h 2581046"/>
                <a:gd name="connsiteX158" fmla="*/ 174423 w 1902798"/>
                <a:gd name="connsiteY158" fmla="*/ 107409 h 2581046"/>
                <a:gd name="connsiteX159" fmla="*/ 142710 w 1902798"/>
                <a:gd name="connsiteY159" fmla="*/ 128551 h 2581046"/>
                <a:gd name="connsiteX160" fmla="*/ 126853 w 1902798"/>
                <a:gd name="connsiteY160" fmla="*/ 133837 h 2581046"/>
                <a:gd name="connsiteX161" fmla="*/ 95140 w 1902798"/>
                <a:gd name="connsiteY161" fmla="*/ 154979 h 2581046"/>
                <a:gd name="connsiteX162" fmla="*/ 63426 w 1902798"/>
                <a:gd name="connsiteY162" fmla="*/ 170836 h 2581046"/>
                <a:gd name="connsiteX163" fmla="*/ 47570 w 1902798"/>
                <a:gd name="connsiteY163" fmla="*/ 176121 h 2581046"/>
                <a:gd name="connsiteX164" fmla="*/ 36999 w 1902798"/>
                <a:gd name="connsiteY164" fmla="*/ 186693 h 2581046"/>
                <a:gd name="connsiteX165" fmla="*/ 21142 w 1902798"/>
                <a:gd name="connsiteY165" fmla="*/ 197264 h 2581046"/>
                <a:gd name="connsiteX166" fmla="*/ 10571 w 1902798"/>
                <a:gd name="connsiteY166" fmla="*/ 213120 h 2581046"/>
                <a:gd name="connsiteX167" fmla="*/ 0 w 1902798"/>
                <a:gd name="connsiteY167" fmla="*/ 223691 h 258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</a:cxnLst>
              <a:rect l="l" t="t" r="r" b="b"/>
              <a:pathLst>
                <a:path w="1902798" h="2581046">
                  <a:moveTo>
                    <a:pt x="0" y="223691"/>
                  </a:moveTo>
                  <a:cubicBezTo>
                    <a:pt x="0" y="238667"/>
                    <a:pt x="4638" y="273309"/>
                    <a:pt x="10571" y="302975"/>
                  </a:cubicBezTo>
                  <a:cubicBezTo>
                    <a:pt x="11996" y="310098"/>
                    <a:pt x="14094" y="317070"/>
                    <a:pt x="15856" y="324117"/>
                  </a:cubicBezTo>
                  <a:cubicBezTo>
                    <a:pt x="17618" y="339974"/>
                    <a:pt x="18519" y="355950"/>
                    <a:pt x="21142" y="371687"/>
                  </a:cubicBezTo>
                  <a:cubicBezTo>
                    <a:pt x="22058" y="377182"/>
                    <a:pt x="25692" y="382021"/>
                    <a:pt x="26428" y="387543"/>
                  </a:cubicBezTo>
                  <a:cubicBezTo>
                    <a:pt x="29232" y="408572"/>
                    <a:pt x="30430" y="429793"/>
                    <a:pt x="31713" y="450970"/>
                  </a:cubicBezTo>
                  <a:cubicBezTo>
                    <a:pt x="42266" y="625096"/>
                    <a:pt x="30189" y="508251"/>
                    <a:pt x="42284" y="598965"/>
                  </a:cubicBezTo>
                  <a:cubicBezTo>
                    <a:pt x="49354" y="651990"/>
                    <a:pt x="43674" y="625663"/>
                    <a:pt x="52855" y="662392"/>
                  </a:cubicBezTo>
                  <a:cubicBezTo>
                    <a:pt x="54617" y="685296"/>
                    <a:pt x="55457" y="708290"/>
                    <a:pt x="58141" y="731104"/>
                  </a:cubicBezTo>
                  <a:cubicBezTo>
                    <a:pt x="58990" y="738318"/>
                    <a:pt x="62399" y="745055"/>
                    <a:pt x="63426" y="752246"/>
                  </a:cubicBezTo>
                  <a:cubicBezTo>
                    <a:pt x="65930" y="769775"/>
                    <a:pt x="66208" y="787573"/>
                    <a:pt x="68712" y="805102"/>
                  </a:cubicBezTo>
                  <a:cubicBezTo>
                    <a:pt x="69739" y="812293"/>
                    <a:pt x="72699" y="819097"/>
                    <a:pt x="73998" y="826244"/>
                  </a:cubicBezTo>
                  <a:cubicBezTo>
                    <a:pt x="76227" y="838501"/>
                    <a:pt x="77235" y="850954"/>
                    <a:pt x="79283" y="863243"/>
                  </a:cubicBezTo>
                  <a:cubicBezTo>
                    <a:pt x="80760" y="872105"/>
                    <a:pt x="83203" y="880792"/>
                    <a:pt x="84569" y="889671"/>
                  </a:cubicBezTo>
                  <a:cubicBezTo>
                    <a:pt x="86729" y="903710"/>
                    <a:pt x="87236" y="917994"/>
                    <a:pt x="89854" y="931955"/>
                  </a:cubicBezTo>
                  <a:cubicBezTo>
                    <a:pt x="94964" y="959208"/>
                    <a:pt x="98443" y="968293"/>
                    <a:pt x="105711" y="990096"/>
                  </a:cubicBezTo>
                  <a:cubicBezTo>
                    <a:pt x="107473" y="1004191"/>
                    <a:pt x="108455" y="1018405"/>
                    <a:pt x="110996" y="1032380"/>
                  </a:cubicBezTo>
                  <a:cubicBezTo>
                    <a:pt x="111993" y="1037862"/>
                    <a:pt x="114931" y="1042832"/>
                    <a:pt x="116282" y="1048237"/>
                  </a:cubicBezTo>
                  <a:cubicBezTo>
                    <a:pt x="118461" y="1056953"/>
                    <a:pt x="119547" y="1065911"/>
                    <a:pt x="121567" y="1074665"/>
                  </a:cubicBezTo>
                  <a:cubicBezTo>
                    <a:pt x="124834" y="1088821"/>
                    <a:pt x="129290" y="1102703"/>
                    <a:pt x="132139" y="1116949"/>
                  </a:cubicBezTo>
                  <a:cubicBezTo>
                    <a:pt x="138517" y="1148840"/>
                    <a:pt x="134583" y="1134854"/>
                    <a:pt x="142710" y="1159234"/>
                  </a:cubicBezTo>
                  <a:cubicBezTo>
                    <a:pt x="144472" y="1169805"/>
                    <a:pt x="145670" y="1180485"/>
                    <a:pt x="147995" y="1190947"/>
                  </a:cubicBezTo>
                  <a:cubicBezTo>
                    <a:pt x="149204" y="1196386"/>
                    <a:pt x="151750" y="1201447"/>
                    <a:pt x="153281" y="1206804"/>
                  </a:cubicBezTo>
                  <a:cubicBezTo>
                    <a:pt x="155277" y="1213789"/>
                    <a:pt x="156479" y="1220988"/>
                    <a:pt x="158566" y="1227946"/>
                  </a:cubicBezTo>
                  <a:cubicBezTo>
                    <a:pt x="161768" y="1238619"/>
                    <a:pt x="166434" y="1248849"/>
                    <a:pt x="169137" y="1259659"/>
                  </a:cubicBezTo>
                  <a:cubicBezTo>
                    <a:pt x="171817" y="1270378"/>
                    <a:pt x="175161" y="1286049"/>
                    <a:pt x="179708" y="1296658"/>
                  </a:cubicBezTo>
                  <a:cubicBezTo>
                    <a:pt x="182812" y="1303900"/>
                    <a:pt x="187354" y="1310484"/>
                    <a:pt x="190280" y="1317800"/>
                  </a:cubicBezTo>
                  <a:cubicBezTo>
                    <a:pt x="205232" y="1355177"/>
                    <a:pt x="196791" y="1339503"/>
                    <a:pt x="206136" y="1370656"/>
                  </a:cubicBezTo>
                  <a:cubicBezTo>
                    <a:pt x="209338" y="1381329"/>
                    <a:pt x="210526" y="1393098"/>
                    <a:pt x="216707" y="1402369"/>
                  </a:cubicBezTo>
                  <a:lnTo>
                    <a:pt x="227278" y="1418225"/>
                  </a:lnTo>
                  <a:cubicBezTo>
                    <a:pt x="229040" y="1425273"/>
                    <a:pt x="230568" y="1432383"/>
                    <a:pt x="232564" y="1439368"/>
                  </a:cubicBezTo>
                  <a:cubicBezTo>
                    <a:pt x="234095" y="1444725"/>
                    <a:pt x="236384" y="1449849"/>
                    <a:pt x="237850" y="1455224"/>
                  </a:cubicBezTo>
                  <a:cubicBezTo>
                    <a:pt x="241673" y="1469241"/>
                    <a:pt x="244897" y="1483414"/>
                    <a:pt x="248421" y="1497509"/>
                  </a:cubicBezTo>
                  <a:lnTo>
                    <a:pt x="258992" y="1539793"/>
                  </a:lnTo>
                  <a:cubicBezTo>
                    <a:pt x="260754" y="1546840"/>
                    <a:pt x="261980" y="1554044"/>
                    <a:pt x="264277" y="1560935"/>
                  </a:cubicBezTo>
                  <a:cubicBezTo>
                    <a:pt x="276951" y="1598955"/>
                    <a:pt x="261574" y="1551476"/>
                    <a:pt x="274848" y="1597934"/>
                  </a:cubicBezTo>
                  <a:cubicBezTo>
                    <a:pt x="282777" y="1625684"/>
                    <a:pt x="278333" y="1601864"/>
                    <a:pt x="285419" y="1634933"/>
                  </a:cubicBezTo>
                  <a:cubicBezTo>
                    <a:pt x="289184" y="1652501"/>
                    <a:pt x="293038" y="1670065"/>
                    <a:pt x="295991" y="1687788"/>
                  </a:cubicBezTo>
                  <a:cubicBezTo>
                    <a:pt x="297753" y="1698359"/>
                    <a:pt x="299174" y="1708993"/>
                    <a:pt x="301276" y="1719502"/>
                  </a:cubicBezTo>
                  <a:cubicBezTo>
                    <a:pt x="304593" y="1736086"/>
                    <a:pt x="306812" y="1741394"/>
                    <a:pt x="311847" y="1756501"/>
                  </a:cubicBezTo>
                  <a:cubicBezTo>
                    <a:pt x="315722" y="1783624"/>
                    <a:pt x="316624" y="1794817"/>
                    <a:pt x="322418" y="1819927"/>
                  </a:cubicBezTo>
                  <a:cubicBezTo>
                    <a:pt x="325685" y="1834084"/>
                    <a:pt x="329465" y="1848117"/>
                    <a:pt x="332989" y="1862212"/>
                  </a:cubicBezTo>
                  <a:lnTo>
                    <a:pt x="338275" y="1883354"/>
                  </a:lnTo>
                  <a:cubicBezTo>
                    <a:pt x="340037" y="1900972"/>
                    <a:pt x="341057" y="1918681"/>
                    <a:pt x="343561" y="1936209"/>
                  </a:cubicBezTo>
                  <a:cubicBezTo>
                    <a:pt x="344588" y="1943400"/>
                    <a:pt x="347819" y="1950160"/>
                    <a:pt x="348846" y="1957351"/>
                  </a:cubicBezTo>
                  <a:cubicBezTo>
                    <a:pt x="351350" y="1974880"/>
                    <a:pt x="352102" y="1992617"/>
                    <a:pt x="354132" y="2010207"/>
                  </a:cubicBezTo>
                  <a:cubicBezTo>
                    <a:pt x="357388" y="2038429"/>
                    <a:pt x="355719" y="2067825"/>
                    <a:pt x="364703" y="2094776"/>
                  </a:cubicBezTo>
                  <a:cubicBezTo>
                    <a:pt x="368227" y="2105347"/>
                    <a:pt x="372213" y="2115775"/>
                    <a:pt x="375274" y="2126489"/>
                  </a:cubicBezTo>
                  <a:cubicBezTo>
                    <a:pt x="379265" y="2140458"/>
                    <a:pt x="382321" y="2154678"/>
                    <a:pt x="385845" y="2168773"/>
                  </a:cubicBezTo>
                  <a:cubicBezTo>
                    <a:pt x="387607" y="2175821"/>
                    <a:pt x="388833" y="2183024"/>
                    <a:pt x="391130" y="2189916"/>
                  </a:cubicBezTo>
                  <a:cubicBezTo>
                    <a:pt x="403795" y="2227907"/>
                    <a:pt x="388439" y="2180491"/>
                    <a:pt x="401702" y="2226914"/>
                  </a:cubicBezTo>
                  <a:cubicBezTo>
                    <a:pt x="403233" y="2232271"/>
                    <a:pt x="405521" y="2237396"/>
                    <a:pt x="406987" y="2242771"/>
                  </a:cubicBezTo>
                  <a:cubicBezTo>
                    <a:pt x="410810" y="2256788"/>
                    <a:pt x="412963" y="2271273"/>
                    <a:pt x="417558" y="2285056"/>
                  </a:cubicBezTo>
                  <a:cubicBezTo>
                    <a:pt x="419320" y="2290341"/>
                    <a:pt x="421313" y="2295555"/>
                    <a:pt x="422844" y="2300912"/>
                  </a:cubicBezTo>
                  <a:cubicBezTo>
                    <a:pt x="436120" y="2347378"/>
                    <a:pt x="420739" y="2299885"/>
                    <a:pt x="433415" y="2337911"/>
                  </a:cubicBezTo>
                  <a:cubicBezTo>
                    <a:pt x="435177" y="2352006"/>
                    <a:pt x="436691" y="2366133"/>
                    <a:pt x="438700" y="2380195"/>
                  </a:cubicBezTo>
                  <a:cubicBezTo>
                    <a:pt x="440216" y="2390804"/>
                    <a:pt x="442470" y="2401300"/>
                    <a:pt x="443986" y="2411909"/>
                  </a:cubicBezTo>
                  <a:cubicBezTo>
                    <a:pt x="447203" y="2434425"/>
                    <a:pt x="448498" y="2458405"/>
                    <a:pt x="454557" y="2480621"/>
                  </a:cubicBezTo>
                  <a:cubicBezTo>
                    <a:pt x="457489" y="2491371"/>
                    <a:pt x="461604" y="2501763"/>
                    <a:pt x="465128" y="2512334"/>
                  </a:cubicBezTo>
                  <a:lnTo>
                    <a:pt x="470414" y="2528191"/>
                  </a:lnTo>
                  <a:cubicBezTo>
                    <a:pt x="472176" y="2533476"/>
                    <a:pt x="471760" y="2540107"/>
                    <a:pt x="475699" y="2544047"/>
                  </a:cubicBezTo>
                  <a:cubicBezTo>
                    <a:pt x="479223" y="2547571"/>
                    <a:pt x="483157" y="2550728"/>
                    <a:pt x="486270" y="2554619"/>
                  </a:cubicBezTo>
                  <a:cubicBezTo>
                    <a:pt x="490238" y="2559579"/>
                    <a:pt x="491556" y="2566951"/>
                    <a:pt x="496841" y="2570475"/>
                  </a:cubicBezTo>
                  <a:cubicBezTo>
                    <a:pt x="502886" y="2574505"/>
                    <a:pt x="510769" y="2574912"/>
                    <a:pt x="517984" y="2575761"/>
                  </a:cubicBezTo>
                  <a:cubicBezTo>
                    <a:pt x="540798" y="2578445"/>
                    <a:pt x="563792" y="2579284"/>
                    <a:pt x="586696" y="2581046"/>
                  </a:cubicBezTo>
                  <a:lnTo>
                    <a:pt x="861544" y="2575761"/>
                  </a:lnTo>
                  <a:cubicBezTo>
                    <a:pt x="870522" y="2575446"/>
                    <a:pt x="879093" y="2571841"/>
                    <a:pt x="887972" y="2570475"/>
                  </a:cubicBezTo>
                  <a:cubicBezTo>
                    <a:pt x="902011" y="2568315"/>
                    <a:pt x="916161" y="2566952"/>
                    <a:pt x="930256" y="2565190"/>
                  </a:cubicBezTo>
                  <a:cubicBezTo>
                    <a:pt x="935542" y="2563428"/>
                    <a:pt x="940708" y="2561255"/>
                    <a:pt x="946113" y="2559904"/>
                  </a:cubicBezTo>
                  <a:cubicBezTo>
                    <a:pt x="976658" y="2552268"/>
                    <a:pt x="971304" y="2556394"/>
                    <a:pt x="1004254" y="2549333"/>
                  </a:cubicBezTo>
                  <a:cubicBezTo>
                    <a:pt x="1018460" y="2546289"/>
                    <a:pt x="1032756" y="2543357"/>
                    <a:pt x="1046539" y="2538762"/>
                  </a:cubicBezTo>
                  <a:cubicBezTo>
                    <a:pt x="1051824" y="2537000"/>
                    <a:pt x="1056956" y="2534685"/>
                    <a:pt x="1062395" y="2533476"/>
                  </a:cubicBezTo>
                  <a:cubicBezTo>
                    <a:pt x="1072857" y="2531151"/>
                    <a:pt x="1083599" y="2530293"/>
                    <a:pt x="1094108" y="2528191"/>
                  </a:cubicBezTo>
                  <a:cubicBezTo>
                    <a:pt x="1101232" y="2526766"/>
                    <a:pt x="1108085" y="2524099"/>
                    <a:pt x="1115251" y="2522905"/>
                  </a:cubicBezTo>
                  <a:cubicBezTo>
                    <a:pt x="1179203" y="2512246"/>
                    <a:pt x="1187326" y="2512509"/>
                    <a:pt x="1247389" y="2507049"/>
                  </a:cubicBezTo>
                  <a:cubicBezTo>
                    <a:pt x="1265008" y="2503525"/>
                    <a:pt x="1282458" y="2499018"/>
                    <a:pt x="1300245" y="2496477"/>
                  </a:cubicBezTo>
                  <a:cubicBezTo>
                    <a:pt x="1354772" y="2488688"/>
                    <a:pt x="1324848" y="2492432"/>
                    <a:pt x="1390099" y="2485906"/>
                  </a:cubicBezTo>
                  <a:cubicBezTo>
                    <a:pt x="1425795" y="2474009"/>
                    <a:pt x="1381855" y="2487738"/>
                    <a:pt x="1437669" y="2475335"/>
                  </a:cubicBezTo>
                  <a:cubicBezTo>
                    <a:pt x="1443108" y="2474126"/>
                    <a:pt x="1448044" y="2471047"/>
                    <a:pt x="1453526" y="2470050"/>
                  </a:cubicBezTo>
                  <a:cubicBezTo>
                    <a:pt x="1485964" y="2464152"/>
                    <a:pt x="1541501" y="2461501"/>
                    <a:pt x="1569808" y="2459479"/>
                  </a:cubicBezTo>
                  <a:lnTo>
                    <a:pt x="1601521" y="2454193"/>
                  </a:lnTo>
                  <a:cubicBezTo>
                    <a:pt x="1618883" y="2451522"/>
                    <a:pt x="1646878" y="2448550"/>
                    <a:pt x="1664948" y="2443622"/>
                  </a:cubicBezTo>
                  <a:cubicBezTo>
                    <a:pt x="1675698" y="2440690"/>
                    <a:pt x="1685851" y="2435754"/>
                    <a:pt x="1696661" y="2433051"/>
                  </a:cubicBezTo>
                  <a:cubicBezTo>
                    <a:pt x="1703708" y="2431289"/>
                    <a:pt x="1710912" y="2430062"/>
                    <a:pt x="1717803" y="2427765"/>
                  </a:cubicBezTo>
                  <a:cubicBezTo>
                    <a:pt x="1726804" y="2424765"/>
                    <a:pt x="1735745" y="2421437"/>
                    <a:pt x="1744231" y="2417194"/>
                  </a:cubicBezTo>
                  <a:cubicBezTo>
                    <a:pt x="1782372" y="2398124"/>
                    <a:pt x="1734898" y="2414585"/>
                    <a:pt x="1781230" y="2396052"/>
                  </a:cubicBezTo>
                  <a:cubicBezTo>
                    <a:pt x="1791576" y="2391914"/>
                    <a:pt x="1802372" y="2389005"/>
                    <a:pt x="1812943" y="2385481"/>
                  </a:cubicBezTo>
                  <a:cubicBezTo>
                    <a:pt x="1818229" y="2383719"/>
                    <a:pt x="1824164" y="2383286"/>
                    <a:pt x="1828800" y="2380195"/>
                  </a:cubicBezTo>
                  <a:cubicBezTo>
                    <a:pt x="1865149" y="2355962"/>
                    <a:pt x="1848460" y="2363070"/>
                    <a:pt x="1876370" y="2353768"/>
                  </a:cubicBezTo>
                  <a:cubicBezTo>
                    <a:pt x="1881655" y="2350244"/>
                    <a:pt x="1888702" y="2348482"/>
                    <a:pt x="1892226" y="2343197"/>
                  </a:cubicBezTo>
                  <a:cubicBezTo>
                    <a:pt x="1896256" y="2337152"/>
                    <a:pt x="1896485" y="2329246"/>
                    <a:pt x="1897512" y="2322054"/>
                  </a:cubicBezTo>
                  <a:cubicBezTo>
                    <a:pt x="1900016" y="2304526"/>
                    <a:pt x="1901036" y="2286817"/>
                    <a:pt x="1902798" y="2269199"/>
                  </a:cubicBezTo>
                  <a:cubicBezTo>
                    <a:pt x="1901036" y="2172297"/>
                    <a:pt x="1902273" y="2075295"/>
                    <a:pt x="1897512" y="1978494"/>
                  </a:cubicBezTo>
                  <a:cubicBezTo>
                    <a:pt x="1896435" y="1956603"/>
                    <a:pt x="1883449" y="1944515"/>
                    <a:pt x="1876370" y="1925638"/>
                  </a:cubicBezTo>
                  <a:cubicBezTo>
                    <a:pt x="1873819" y="1918836"/>
                    <a:pt x="1875735" y="1910077"/>
                    <a:pt x="1871084" y="1904496"/>
                  </a:cubicBezTo>
                  <a:cubicBezTo>
                    <a:pt x="1866040" y="1898443"/>
                    <a:pt x="1856989" y="1897449"/>
                    <a:pt x="1849942" y="1893925"/>
                  </a:cubicBezTo>
                  <a:cubicBezTo>
                    <a:pt x="1846418" y="1888639"/>
                    <a:pt x="1843621" y="1882790"/>
                    <a:pt x="1839371" y="1878068"/>
                  </a:cubicBezTo>
                  <a:cubicBezTo>
                    <a:pt x="1827703" y="1865104"/>
                    <a:pt x="1812047" y="1855581"/>
                    <a:pt x="1802372" y="1841069"/>
                  </a:cubicBezTo>
                  <a:cubicBezTo>
                    <a:pt x="1795325" y="1830498"/>
                    <a:pt x="1785248" y="1821409"/>
                    <a:pt x="1781230" y="1809356"/>
                  </a:cubicBezTo>
                  <a:cubicBezTo>
                    <a:pt x="1773452" y="1786024"/>
                    <a:pt x="1778436" y="1798482"/>
                    <a:pt x="1765373" y="1772357"/>
                  </a:cubicBezTo>
                  <a:cubicBezTo>
                    <a:pt x="1761849" y="1758262"/>
                    <a:pt x="1754111" y="1744585"/>
                    <a:pt x="1754802" y="1730073"/>
                  </a:cubicBezTo>
                  <a:cubicBezTo>
                    <a:pt x="1756564" y="1693074"/>
                    <a:pt x="1757012" y="1655989"/>
                    <a:pt x="1760088" y="1619076"/>
                  </a:cubicBezTo>
                  <a:cubicBezTo>
                    <a:pt x="1760551" y="1613524"/>
                    <a:pt x="1764022" y="1608625"/>
                    <a:pt x="1765373" y="1603220"/>
                  </a:cubicBezTo>
                  <a:lnTo>
                    <a:pt x="1775944" y="1560935"/>
                  </a:lnTo>
                  <a:cubicBezTo>
                    <a:pt x="1774182" y="1508080"/>
                    <a:pt x="1773858" y="1455157"/>
                    <a:pt x="1770659" y="1402369"/>
                  </a:cubicBezTo>
                  <a:cubicBezTo>
                    <a:pt x="1770322" y="1396808"/>
                    <a:pt x="1766466" y="1391975"/>
                    <a:pt x="1765373" y="1386512"/>
                  </a:cubicBezTo>
                  <a:cubicBezTo>
                    <a:pt x="1757317" y="1346230"/>
                    <a:pt x="1762124" y="1345873"/>
                    <a:pt x="1754802" y="1301943"/>
                  </a:cubicBezTo>
                  <a:cubicBezTo>
                    <a:pt x="1753886" y="1296448"/>
                    <a:pt x="1750726" y="1291526"/>
                    <a:pt x="1749517" y="1286087"/>
                  </a:cubicBezTo>
                  <a:cubicBezTo>
                    <a:pt x="1747192" y="1275625"/>
                    <a:pt x="1746148" y="1264917"/>
                    <a:pt x="1744231" y="1254373"/>
                  </a:cubicBezTo>
                  <a:cubicBezTo>
                    <a:pt x="1742624" y="1245534"/>
                    <a:pt x="1741124" y="1236661"/>
                    <a:pt x="1738945" y="1227946"/>
                  </a:cubicBezTo>
                  <a:cubicBezTo>
                    <a:pt x="1721301" y="1157370"/>
                    <a:pt x="1748131" y="1279852"/>
                    <a:pt x="1728374" y="1190947"/>
                  </a:cubicBezTo>
                  <a:cubicBezTo>
                    <a:pt x="1726425" y="1182177"/>
                    <a:pt x="1725453" y="1173186"/>
                    <a:pt x="1723089" y="1164519"/>
                  </a:cubicBezTo>
                  <a:cubicBezTo>
                    <a:pt x="1720157" y="1153769"/>
                    <a:pt x="1714350" y="1143797"/>
                    <a:pt x="1712518" y="1132806"/>
                  </a:cubicBezTo>
                  <a:cubicBezTo>
                    <a:pt x="1708994" y="1111664"/>
                    <a:pt x="1708726" y="1089713"/>
                    <a:pt x="1701947" y="1069379"/>
                  </a:cubicBezTo>
                  <a:cubicBezTo>
                    <a:pt x="1700185" y="1064094"/>
                    <a:pt x="1697914" y="1058952"/>
                    <a:pt x="1696661" y="1053523"/>
                  </a:cubicBezTo>
                  <a:cubicBezTo>
                    <a:pt x="1679164" y="977705"/>
                    <a:pt x="1693581" y="1023139"/>
                    <a:pt x="1680804" y="984810"/>
                  </a:cubicBezTo>
                  <a:cubicBezTo>
                    <a:pt x="1679042" y="968954"/>
                    <a:pt x="1676260" y="953178"/>
                    <a:pt x="1675519" y="937241"/>
                  </a:cubicBezTo>
                  <a:cubicBezTo>
                    <a:pt x="1672878" y="880457"/>
                    <a:pt x="1674018" y="723609"/>
                    <a:pt x="1659662" y="651821"/>
                  </a:cubicBezTo>
                  <a:lnTo>
                    <a:pt x="1654377" y="625393"/>
                  </a:lnTo>
                  <a:cubicBezTo>
                    <a:pt x="1652615" y="600727"/>
                    <a:pt x="1651980" y="575954"/>
                    <a:pt x="1649091" y="551395"/>
                  </a:cubicBezTo>
                  <a:cubicBezTo>
                    <a:pt x="1648440" y="545862"/>
                    <a:pt x="1645015" y="540978"/>
                    <a:pt x="1643806" y="535539"/>
                  </a:cubicBezTo>
                  <a:cubicBezTo>
                    <a:pt x="1639902" y="517969"/>
                    <a:pt x="1636049" y="483709"/>
                    <a:pt x="1633235" y="466827"/>
                  </a:cubicBezTo>
                  <a:cubicBezTo>
                    <a:pt x="1631055" y="453744"/>
                    <a:pt x="1626465" y="432564"/>
                    <a:pt x="1622663" y="419257"/>
                  </a:cubicBezTo>
                  <a:cubicBezTo>
                    <a:pt x="1621132" y="413900"/>
                    <a:pt x="1618909" y="408757"/>
                    <a:pt x="1617378" y="403400"/>
                  </a:cubicBezTo>
                  <a:cubicBezTo>
                    <a:pt x="1606842" y="366523"/>
                    <a:pt x="1617197" y="397298"/>
                    <a:pt x="1606807" y="350545"/>
                  </a:cubicBezTo>
                  <a:cubicBezTo>
                    <a:pt x="1605598" y="345106"/>
                    <a:pt x="1603283" y="339974"/>
                    <a:pt x="1601521" y="334688"/>
                  </a:cubicBezTo>
                  <a:cubicBezTo>
                    <a:pt x="1599759" y="324117"/>
                    <a:pt x="1598835" y="313372"/>
                    <a:pt x="1596236" y="302975"/>
                  </a:cubicBezTo>
                  <a:cubicBezTo>
                    <a:pt x="1593534" y="292165"/>
                    <a:pt x="1587851" y="282188"/>
                    <a:pt x="1585665" y="271261"/>
                  </a:cubicBezTo>
                  <a:cubicBezTo>
                    <a:pt x="1583903" y="262452"/>
                    <a:pt x="1583533" y="253245"/>
                    <a:pt x="1580379" y="244834"/>
                  </a:cubicBezTo>
                  <a:cubicBezTo>
                    <a:pt x="1578148" y="238886"/>
                    <a:pt x="1572649" y="234659"/>
                    <a:pt x="1569808" y="228977"/>
                  </a:cubicBezTo>
                  <a:cubicBezTo>
                    <a:pt x="1547928" y="185216"/>
                    <a:pt x="1584242" y="242699"/>
                    <a:pt x="1553951" y="197264"/>
                  </a:cubicBezTo>
                  <a:cubicBezTo>
                    <a:pt x="1552189" y="191978"/>
                    <a:pt x="1550197" y="186764"/>
                    <a:pt x="1548666" y="181407"/>
                  </a:cubicBezTo>
                  <a:cubicBezTo>
                    <a:pt x="1546670" y="174422"/>
                    <a:pt x="1546330" y="166903"/>
                    <a:pt x="1543380" y="160265"/>
                  </a:cubicBezTo>
                  <a:cubicBezTo>
                    <a:pt x="1539126" y="150694"/>
                    <a:pt x="1524027" y="128592"/>
                    <a:pt x="1516952" y="117980"/>
                  </a:cubicBezTo>
                  <a:cubicBezTo>
                    <a:pt x="1506663" y="87111"/>
                    <a:pt x="1519718" y="115461"/>
                    <a:pt x="1495810" y="91553"/>
                  </a:cubicBezTo>
                  <a:cubicBezTo>
                    <a:pt x="1491318" y="87061"/>
                    <a:pt x="1490020" y="79879"/>
                    <a:pt x="1485239" y="75696"/>
                  </a:cubicBezTo>
                  <a:cubicBezTo>
                    <a:pt x="1485234" y="75691"/>
                    <a:pt x="1445600" y="49270"/>
                    <a:pt x="1437669" y="43983"/>
                  </a:cubicBezTo>
                  <a:cubicBezTo>
                    <a:pt x="1432384" y="40459"/>
                    <a:pt x="1427839" y="35421"/>
                    <a:pt x="1421813" y="33412"/>
                  </a:cubicBezTo>
                  <a:lnTo>
                    <a:pt x="1390099" y="22841"/>
                  </a:lnTo>
                  <a:cubicBezTo>
                    <a:pt x="1386575" y="19317"/>
                    <a:pt x="1383801" y="14833"/>
                    <a:pt x="1379528" y="12269"/>
                  </a:cubicBezTo>
                  <a:cubicBezTo>
                    <a:pt x="1366666" y="4552"/>
                    <a:pt x="1327208" y="2426"/>
                    <a:pt x="1321387" y="1698"/>
                  </a:cubicBezTo>
                  <a:cubicBezTo>
                    <a:pt x="1257960" y="3460"/>
                    <a:pt x="1194483" y="3893"/>
                    <a:pt x="1131107" y="6984"/>
                  </a:cubicBezTo>
                  <a:cubicBezTo>
                    <a:pt x="1122134" y="7422"/>
                    <a:pt x="1113519" y="10662"/>
                    <a:pt x="1104680" y="12269"/>
                  </a:cubicBezTo>
                  <a:cubicBezTo>
                    <a:pt x="1094136" y="14186"/>
                    <a:pt x="1083510" y="15638"/>
                    <a:pt x="1072966" y="17555"/>
                  </a:cubicBezTo>
                  <a:cubicBezTo>
                    <a:pt x="1064127" y="19162"/>
                    <a:pt x="1055418" y="21475"/>
                    <a:pt x="1046539" y="22841"/>
                  </a:cubicBezTo>
                  <a:cubicBezTo>
                    <a:pt x="1032500" y="25001"/>
                    <a:pt x="1018349" y="26364"/>
                    <a:pt x="1004254" y="28126"/>
                  </a:cubicBezTo>
                  <a:lnTo>
                    <a:pt x="745262" y="22841"/>
                  </a:lnTo>
                  <a:cubicBezTo>
                    <a:pt x="736285" y="22509"/>
                    <a:pt x="727696" y="19032"/>
                    <a:pt x="718835" y="17555"/>
                  </a:cubicBezTo>
                  <a:cubicBezTo>
                    <a:pt x="706546" y="15507"/>
                    <a:pt x="694268" y="13071"/>
                    <a:pt x="681836" y="12269"/>
                  </a:cubicBezTo>
                  <a:cubicBezTo>
                    <a:pt x="639602" y="9544"/>
                    <a:pt x="597267" y="8746"/>
                    <a:pt x="554982" y="6984"/>
                  </a:cubicBezTo>
                  <a:cubicBezTo>
                    <a:pt x="547935" y="5222"/>
                    <a:pt x="541104" y="1698"/>
                    <a:pt x="533840" y="1698"/>
                  </a:cubicBezTo>
                  <a:cubicBezTo>
                    <a:pt x="412663" y="1698"/>
                    <a:pt x="441433" y="-6258"/>
                    <a:pt x="385845" y="12269"/>
                  </a:cubicBezTo>
                  <a:cubicBezTo>
                    <a:pt x="349496" y="36503"/>
                    <a:pt x="366185" y="29395"/>
                    <a:pt x="338275" y="38697"/>
                  </a:cubicBezTo>
                  <a:cubicBezTo>
                    <a:pt x="331228" y="43983"/>
                    <a:pt x="324782" y="50183"/>
                    <a:pt x="317133" y="54554"/>
                  </a:cubicBezTo>
                  <a:cubicBezTo>
                    <a:pt x="312296" y="57318"/>
                    <a:pt x="306633" y="58308"/>
                    <a:pt x="301276" y="59839"/>
                  </a:cubicBezTo>
                  <a:cubicBezTo>
                    <a:pt x="287880" y="63666"/>
                    <a:pt x="276939" y="64983"/>
                    <a:pt x="264277" y="70410"/>
                  </a:cubicBezTo>
                  <a:cubicBezTo>
                    <a:pt x="257035" y="73514"/>
                    <a:pt x="250513" y="78215"/>
                    <a:pt x="243135" y="80982"/>
                  </a:cubicBezTo>
                  <a:cubicBezTo>
                    <a:pt x="229576" y="86067"/>
                    <a:pt x="218922" y="85160"/>
                    <a:pt x="206136" y="91553"/>
                  </a:cubicBezTo>
                  <a:cubicBezTo>
                    <a:pt x="165159" y="112042"/>
                    <a:pt x="214274" y="94127"/>
                    <a:pt x="174423" y="107409"/>
                  </a:cubicBezTo>
                  <a:cubicBezTo>
                    <a:pt x="163852" y="114456"/>
                    <a:pt x="154763" y="124533"/>
                    <a:pt x="142710" y="128551"/>
                  </a:cubicBezTo>
                  <a:cubicBezTo>
                    <a:pt x="137424" y="130313"/>
                    <a:pt x="131723" y="131131"/>
                    <a:pt x="126853" y="133837"/>
                  </a:cubicBezTo>
                  <a:cubicBezTo>
                    <a:pt x="115747" y="140007"/>
                    <a:pt x="107193" y="150961"/>
                    <a:pt x="95140" y="154979"/>
                  </a:cubicBezTo>
                  <a:cubicBezTo>
                    <a:pt x="55279" y="168267"/>
                    <a:pt x="104416" y="150342"/>
                    <a:pt x="63426" y="170836"/>
                  </a:cubicBezTo>
                  <a:cubicBezTo>
                    <a:pt x="58443" y="173327"/>
                    <a:pt x="52855" y="174359"/>
                    <a:pt x="47570" y="176121"/>
                  </a:cubicBezTo>
                  <a:cubicBezTo>
                    <a:pt x="44046" y="179645"/>
                    <a:pt x="40890" y="183580"/>
                    <a:pt x="36999" y="186693"/>
                  </a:cubicBezTo>
                  <a:cubicBezTo>
                    <a:pt x="32039" y="190661"/>
                    <a:pt x="25634" y="192772"/>
                    <a:pt x="21142" y="197264"/>
                  </a:cubicBezTo>
                  <a:cubicBezTo>
                    <a:pt x="16650" y="201756"/>
                    <a:pt x="14382" y="208038"/>
                    <a:pt x="10571" y="213120"/>
                  </a:cubicBezTo>
                  <a:cubicBezTo>
                    <a:pt x="9076" y="215113"/>
                    <a:pt x="0" y="208715"/>
                    <a:pt x="0" y="223691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o-RO"/>
            </a:p>
          </p:txBody>
        </p:sp>
        <p:sp>
          <p:nvSpPr>
            <p:cNvPr id="9" name="Freeform 8"/>
            <p:cNvSpPr/>
            <p:nvPr/>
          </p:nvSpPr>
          <p:spPr>
            <a:xfrm rot="10621979">
              <a:off x="1537247" y="2173431"/>
              <a:ext cx="241300" cy="489585"/>
            </a:xfrm>
            <a:custGeom>
              <a:avLst/>
              <a:gdLst>
                <a:gd name="connsiteX0" fmla="*/ 0 w 1902798"/>
                <a:gd name="connsiteY0" fmla="*/ 223691 h 2581046"/>
                <a:gd name="connsiteX1" fmla="*/ 10571 w 1902798"/>
                <a:gd name="connsiteY1" fmla="*/ 302975 h 2581046"/>
                <a:gd name="connsiteX2" fmla="*/ 15856 w 1902798"/>
                <a:gd name="connsiteY2" fmla="*/ 324117 h 2581046"/>
                <a:gd name="connsiteX3" fmla="*/ 21142 w 1902798"/>
                <a:gd name="connsiteY3" fmla="*/ 371687 h 2581046"/>
                <a:gd name="connsiteX4" fmla="*/ 26428 w 1902798"/>
                <a:gd name="connsiteY4" fmla="*/ 387543 h 2581046"/>
                <a:gd name="connsiteX5" fmla="*/ 31713 w 1902798"/>
                <a:gd name="connsiteY5" fmla="*/ 450970 h 2581046"/>
                <a:gd name="connsiteX6" fmla="*/ 42284 w 1902798"/>
                <a:gd name="connsiteY6" fmla="*/ 598965 h 2581046"/>
                <a:gd name="connsiteX7" fmla="*/ 52855 w 1902798"/>
                <a:gd name="connsiteY7" fmla="*/ 662392 h 2581046"/>
                <a:gd name="connsiteX8" fmla="*/ 58141 w 1902798"/>
                <a:gd name="connsiteY8" fmla="*/ 731104 h 2581046"/>
                <a:gd name="connsiteX9" fmla="*/ 63426 w 1902798"/>
                <a:gd name="connsiteY9" fmla="*/ 752246 h 2581046"/>
                <a:gd name="connsiteX10" fmla="*/ 68712 w 1902798"/>
                <a:gd name="connsiteY10" fmla="*/ 805102 h 2581046"/>
                <a:gd name="connsiteX11" fmla="*/ 73998 w 1902798"/>
                <a:gd name="connsiteY11" fmla="*/ 826244 h 2581046"/>
                <a:gd name="connsiteX12" fmla="*/ 79283 w 1902798"/>
                <a:gd name="connsiteY12" fmla="*/ 863243 h 2581046"/>
                <a:gd name="connsiteX13" fmla="*/ 84569 w 1902798"/>
                <a:gd name="connsiteY13" fmla="*/ 889671 h 2581046"/>
                <a:gd name="connsiteX14" fmla="*/ 89854 w 1902798"/>
                <a:gd name="connsiteY14" fmla="*/ 931955 h 2581046"/>
                <a:gd name="connsiteX15" fmla="*/ 105711 w 1902798"/>
                <a:gd name="connsiteY15" fmla="*/ 990096 h 2581046"/>
                <a:gd name="connsiteX16" fmla="*/ 110996 w 1902798"/>
                <a:gd name="connsiteY16" fmla="*/ 1032380 h 2581046"/>
                <a:gd name="connsiteX17" fmla="*/ 116282 w 1902798"/>
                <a:gd name="connsiteY17" fmla="*/ 1048237 h 2581046"/>
                <a:gd name="connsiteX18" fmla="*/ 121567 w 1902798"/>
                <a:gd name="connsiteY18" fmla="*/ 1074665 h 2581046"/>
                <a:gd name="connsiteX19" fmla="*/ 132139 w 1902798"/>
                <a:gd name="connsiteY19" fmla="*/ 1116949 h 2581046"/>
                <a:gd name="connsiteX20" fmla="*/ 142710 w 1902798"/>
                <a:gd name="connsiteY20" fmla="*/ 1159234 h 2581046"/>
                <a:gd name="connsiteX21" fmla="*/ 147995 w 1902798"/>
                <a:gd name="connsiteY21" fmla="*/ 1190947 h 2581046"/>
                <a:gd name="connsiteX22" fmla="*/ 153281 w 1902798"/>
                <a:gd name="connsiteY22" fmla="*/ 1206804 h 2581046"/>
                <a:gd name="connsiteX23" fmla="*/ 158566 w 1902798"/>
                <a:gd name="connsiteY23" fmla="*/ 1227946 h 2581046"/>
                <a:gd name="connsiteX24" fmla="*/ 169137 w 1902798"/>
                <a:gd name="connsiteY24" fmla="*/ 1259659 h 2581046"/>
                <a:gd name="connsiteX25" fmla="*/ 179708 w 1902798"/>
                <a:gd name="connsiteY25" fmla="*/ 1296658 h 2581046"/>
                <a:gd name="connsiteX26" fmla="*/ 190280 w 1902798"/>
                <a:gd name="connsiteY26" fmla="*/ 1317800 h 2581046"/>
                <a:gd name="connsiteX27" fmla="*/ 206136 w 1902798"/>
                <a:gd name="connsiteY27" fmla="*/ 1370656 h 2581046"/>
                <a:gd name="connsiteX28" fmla="*/ 216707 w 1902798"/>
                <a:gd name="connsiteY28" fmla="*/ 1402369 h 2581046"/>
                <a:gd name="connsiteX29" fmla="*/ 227278 w 1902798"/>
                <a:gd name="connsiteY29" fmla="*/ 1418225 h 2581046"/>
                <a:gd name="connsiteX30" fmla="*/ 232564 w 1902798"/>
                <a:gd name="connsiteY30" fmla="*/ 1439368 h 2581046"/>
                <a:gd name="connsiteX31" fmla="*/ 237850 w 1902798"/>
                <a:gd name="connsiteY31" fmla="*/ 1455224 h 2581046"/>
                <a:gd name="connsiteX32" fmla="*/ 248421 w 1902798"/>
                <a:gd name="connsiteY32" fmla="*/ 1497509 h 2581046"/>
                <a:gd name="connsiteX33" fmla="*/ 258992 w 1902798"/>
                <a:gd name="connsiteY33" fmla="*/ 1539793 h 2581046"/>
                <a:gd name="connsiteX34" fmla="*/ 264277 w 1902798"/>
                <a:gd name="connsiteY34" fmla="*/ 1560935 h 2581046"/>
                <a:gd name="connsiteX35" fmla="*/ 274848 w 1902798"/>
                <a:gd name="connsiteY35" fmla="*/ 1597934 h 2581046"/>
                <a:gd name="connsiteX36" fmla="*/ 285419 w 1902798"/>
                <a:gd name="connsiteY36" fmla="*/ 1634933 h 2581046"/>
                <a:gd name="connsiteX37" fmla="*/ 295991 w 1902798"/>
                <a:gd name="connsiteY37" fmla="*/ 1687788 h 2581046"/>
                <a:gd name="connsiteX38" fmla="*/ 301276 w 1902798"/>
                <a:gd name="connsiteY38" fmla="*/ 1719502 h 2581046"/>
                <a:gd name="connsiteX39" fmla="*/ 311847 w 1902798"/>
                <a:gd name="connsiteY39" fmla="*/ 1756501 h 2581046"/>
                <a:gd name="connsiteX40" fmla="*/ 322418 w 1902798"/>
                <a:gd name="connsiteY40" fmla="*/ 1819927 h 2581046"/>
                <a:gd name="connsiteX41" fmla="*/ 332989 w 1902798"/>
                <a:gd name="connsiteY41" fmla="*/ 1862212 h 2581046"/>
                <a:gd name="connsiteX42" fmla="*/ 338275 w 1902798"/>
                <a:gd name="connsiteY42" fmla="*/ 1883354 h 2581046"/>
                <a:gd name="connsiteX43" fmla="*/ 343561 w 1902798"/>
                <a:gd name="connsiteY43" fmla="*/ 1936209 h 2581046"/>
                <a:gd name="connsiteX44" fmla="*/ 348846 w 1902798"/>
                <a:gd name="connsiteY44" fmla="*/ 1957351 h 2581046"/>
                <a:gd name="connsiteX45" fmla="*/ 354132 w 1902798"/>
                <a:gd name="connsiteY45" fmla="*/ 2010207 h 2581046"/>
                <a:gd name="connsiteX46" fmla="*/ 364703 w 1902798"/>
                <a:gd name="connsiteY46" fmla="*/ 2094776 h 2581046"/>
                <a:gd name="connsiteX47" fmla="*/ 375274 w 1902798"/>
                <a:gd name="connsiteY47" fmla="*/ 2126489 h 2581046"/>
                <a:gd name="connsiteX48" fmla="*/ 385845 w 1902798"/>
                <a:gd name="connsiteY48" fmla="*/ 2168773 h 2581046"/>
                <a:gd name="connsiteX49" fmla="*/ 391130 w 1902798"/>
                <a:gd name="connsiteY49" fmla="*/ 2189916 h 2581046"/>
                <a:gd name="connsiteX50" fmla="*/ 401702 w 1902798"/>
                <a:gd name="connsiteY50" fmla="*/ 2226914 h 2581046"/>
                <a:gd name="connsiteX51" fmla="*/ 406987 w 1902798"/>
                <a:gd name="connsiteY51" fmla="*/ 2242771 h 2581046"/>
                <a:gd name="connsiteX52" fmla="*/ 417558 w 1902798"/>
                <a:gd name="connsiteY52" fmla="*/ 2285056 h 2581046"/>
                <a:gd name="connsiteX53" fmla="*/ 422844 w 1902798"/>
                <a:gd name="connsiteY53" fmla="*/ 2300912 h 2581046"/>
                <a:gd name="connsiteX54" fmla="*/ 433415 w 1902798"/>
                <a:gd name="connsiteY54" fmla="*/ 2337911 h 2581046"/>
                <a:gd name="connsiteX55" fmla="*/ 438700 w 1902798"/>
                <a:gd name="connsiteY55" fmla="*/ 2380195 h 2581046"/>
                <a:gd name="connsiteX56" fmla="*/ 443986 w 1902798"/>
                <a:gd name="connsiteY56" fmla="*/ 2411909 h 2581046"/>
                <a:gd name="connsiteX57" fmla="*/ 454557 w 1902798"/>
                <a:gd name="connsiteY57" fmla="*/ 2480621 h 2581046"/>
                <a:gd name="connsiteX58" fmla="*/ 465128 w 1902798"/>
                <a:gd name="connsiteY58" fmla="*/ 2512334 h 2581046"/>
                <a:gd name="connsiteX59" fmla="*/ 470414 w 1902798"/>
                <a:gd name="connsiteY59" fmla="*/ 2528191 h 2581046"/>
                <a:gd name="connsiteX60" fmla="*/ 475699 w 1902798"/>
                <a:gd name="connsiteY60" fmla="*/ 2544047 h 2581046"/>
                <a:gd name="connsiteX61" fmla="*/ 486270 w 1902798"/>
                <a:gd name="connsiteY61" fmla="*/ 2554619 h 2581046"/>
                <a:gd name="connsiteX62" fmla="*/ 496841 w 1902798"/>
                <a:gd name="connsiteY62" fmla="*/ 2570475 h 2581046"/>
                <a:gd name="connsiteX63" fmla="*/ 517984 w 1902798"/>
                <a:gd name="connsiteY63" fmla="*/ 2575761 h 2581046"/>
                <a:gd name="connsiteX64" fmla="*/ 586696 w 1902798"/>
                <a:gd name="connsiteY64" fmla="*/ 2581046 h 2581046"/>
                <a:gd name="connsiteX65" fmla="*/ 861544 w 1902798"/>
                <a:gd name="connsiteY65" fmla="*/ 2575761 h 2581046"/>
                <a:gd name="connsiteX66" fmla="*/ 887972 w 1902798"/>
                <a:gd name="connsiteY66" fmla="*/ 2570475 h 2581046"/>
                <a:gd name="connsiteX67" fmla="*/ 930256 w 1902798"/>
                <a:gd name="connsiteY67" fmla="*/ 2565190 h 2581046"/>
                <a:gd name="connsiteX68" fmla="*/ 946113 w 1902798"/>
                <a:gd name="connsiteY68" fmla="*/ 2559904 h 2581046"/>
                <a:gd name="connsiteX69" fmla="*/ 1004254 w 1902798"/>
                <a:gd name="connsiteY69" fmla="*/ 2549333 h 2581046"/>
                <a:gd name="connsiteX70" fmla="*/ 1046539 w 1902798"/>
                <a:gd name="connsiteY70" fmla="*/ 2538762 h 2581046"/>
                <a:gd name="connsiteX71" fmla="*/ 1062395 w 1902798"/>
                <a:gd name="connsiteY71" fmla="*/ 2533476 h 2581046"/>
                <a:gd name="connsiteX72" fmla="*/ 1094108 w 1902798"/>
                <a:gd name="connsiteY72" fmla="*/ 2528191 h 2581046"/>
                <a:gd name="connsiteX73" fmla="*/ 1115251 w 1902798"/>
                <a:gd name="connsiteY73" fmla="*/ 2522905 h 2581046"/>
                <a:gd name="connsiteX74" fmla="*/ 1247389 w 1902798"/>
                <a:gd name="connsiteY74" fmla="*/ 2507049 h 2581046"/>
                <a:gd name="connsiteX75" fmla="*/ 1300245 w 1902798"/>
                <a:gd name="connsiteY75" fmla="*/ 2496477 h 2581046"/>
                <a:gd name="connsiteX76" fmla="*/ 1390099 w 1902798"/>
                <a:gd name="connsiteY76" fmla="*/ 2485906 h 2581046"/>
                <a:gd name="connsiteX77" fmla="*/ 1437669 w 1902798"/>
                <a:gd name="connsiteY77" fmla="*/ 2475335 h 2581046"/>
                <a:gd name="connsiteX78" fmla="*/ 1453526 w 1902798"/>
                <a:gd name="connsiteY78" fmla="*/ 2470050 h 2581046"/>
                <a:gd name="connsiteX79" fmla="*/ 1569808 w 1902798"/>
                <a:gd name="connsiteY79" fmla="*/ 2459479 h 2581046"/>
                <a:gd name="connsiteX80" fmla="*/ 1601521 w 1902798"/>
                <a:gd name="connsiteY80" fmla="*/ 2454193 h 2581046"/>
                <a:gd name="connsiteX81" fmla="*/ 1664948 w 1902798"/>
                <a:gd name="connsiteY81" fmla="*/ 2443622 h 2581046"/>
                <a:gd name="connsiteX82" fmla="*/ 1696661 w 1902798"/>
                <a:gd name="connsiteY82" fmla="*/ 2433051 h 2581046"/>
                <a:gd name="connsiteX83" fmla="*/ 1717803 w 1902798"/>
                <a:gd name="connsiteY83" fmla="*/ 2427765 h 2581046"/>
                <a:gd name="connsiteX84" fmla="*/ 1744231 w 1902798"/>
                <a:gd name="connsiteY84" fmla="*/ 2417194 h 2581046"/>
                <a:gd name="connsiteX85" fmla="*/ 1781230 w 1902798"/>
                <a:gd name="connsiteY85" fmla="*/ 2396052 h 2581046"/>
                <a:gd name="connsiteX86" fmla="*/ 1812943 w 1902798"/>
                <a:gd name="connsiteY86" fmla="*/ 2385481 h 2581046"/>
                <a:gd name="connsiteX87" fmla="*/ 1828800 w 1902798"/>
                <a:gd name="connsiteY87" fmla="*/ 2380195 h 2581046"/>
                <a:gd name="connsiteX88" fmla="*/ 1876370 w 1902798"/>
                <a:gd name="connsiteY88" fmla="*/ 2353768 h 2581046"/>
                <a:gd name="connsiteX89" fmla="*/ 1892226 w 1902798"/>
                <a:gd name="connsiteY89" fmla="*/ 2343197 h 2581046"/>
                <a:gd name="connsiteX90" fmla="*/ 1897512 w 1902798"/>
                <a:gd name="connsiteY90" fmla="*/ 2322054 h 2581046"/>
                <a:gd name="connsiteX91" fmla="*/ 1902798 w 1902798"/>
                <a:gd name="connsiteY91" fmla="*/ 2269199 h 2581046"/>
                <a:gd name="connsiteX92" fmla="*/ 1897512 w 1902798"/>
                <a:gd name="connsiteY92" fmla="*/ 1978494 h 2581046"/>
                <a:gd name="connsiteX93" fmla="*/ 1876370 w 1902798"/>
                <a:gd name="connsiteY93" fmla="*/ 1925638 h 2581046"/>
                <a:gd name="connsiteX94" fmla="*/ 1871084 w 1902798"/>
                <a:gd name="connsiteY94" fmla="*/ 1904496 h 2581046"/>
                <a:gd name="connsiteX95" fmla="*/ 1849942 w 1902798"/>
                <a:gd name="connsiteY95" fmla="*/ 1893925 h 2581046"/>
                <a:gd name="connsiteX96" fmla="*/ 1839371 w 1902798"/>
                <a:gd name="connsiteY96" fmla="*/ 1878068 h 2581046"/>
                <a:gd name="connsiteX97" fmla="*/ 1802372 w 1902798"/>
                <a:gd name="connsiteY97" fmla="*/ 1841069 h 2581046"/>
                <a:gd name="connsiteX98" fmla="*/ 1781230 w 1902798"/>
                <a:gd name="connsiteY98" fmla="*/ 1809356 h 2581046"/>
                <a:gd name="connsiteX99" fmla="*/ 1765373 w 1902798"/>
                <a:gd name="connsiteY99" fmla="*/ 1772357 h 2581046"/>
                <a:gd name="connsiteX100" fmla="*/ 1754802 w 1902798"/>
                <a:gd name="connsiteY100" fmla="*/ 1730073 h 2581046"/>
                <a:gd name="connsiteX101" fmla="*/ 1760088 w 1902798"/>
                <a:gd name="connsiteY101" fmla="*/ 1619076 h 2581046"/>
                <a:gd name="connsiteX102" fmla="*/ 1765373 w 1902798"/>
                <a:gd name="connsiteY102" fmla="*/ 1603220 h 2581046"/>
                <a:gd name="connsiteX103" fmla="*/ 1775944 w 1902798"/>
                <a:gd name="connsiteY103" fmla="*/ 1560935 h 2581046"/>
                <a:gd name="connsiteX104" fmla="*/ 1770659 w 1902798"/>
                <a:gd name="connsiteY104" fmla="*/ 1402369 h 2581046"/>
                <a:gd name="connsiteX105" fmla="*/ 1765373 w 1902798"/>
                <a:gd name="connsiteY105" fmla="*/ 1386512 h 2581046"/>
                <a:gd name="connsiteX106" fmla="*/ 1754802 w 1902798"/>
                <a:gd name="connsiteY106" fmla="*/ 1301943 h 2581046"/>
                <a:gd name="connsiteX107" fmla="*/ 1749517 w 1902798"/>
                <a:gd name="connsiteY107" fmla="*/ 1286087 h 2581046"/>
                <a:gd name="connsiteX108" fmla="*/ 1744231 w 1902798"/>
                <a:gd name="connsiteY108" fmla="*/ 1254373 h 2581046"/>
                <a:gd name="connsiteX109" fmla="*/ 1738945 w 1902798"/>
                <a:gd name="connsiteY109" fmla="*/ 1227946 h 2581046"/>
                <a:gd name="connsiteX110" fmla="*/ 1728374 w 1902798"/>
                <a:gd name="connsiteY110" fmla="*/ 1190947 h 2581046"/>
                <a:gd name="connsiteX111" fmla="*/ 1723089 w 1902798"/>
                <a:gd name="connsiteY111" fmla="*/ 1164519 h 2581046"/>
                <a:gd name="connsiteX112" fmla="*/ 1712518 w 1902798"/>
                <a:gd name="connsiteY112" fmla="*/ 1132806 h 2581046"/>
                <a:gd name="connsiteX113" fmla="*/ 1701947 w 1902798"/>
                <a:gd name="connsiteY113" fmla="*/ 1069379 h 2581046"/>
                <a:gd name="connsiteX114" fmla="*/ 1696661 w 1902798"/>
                <a:gd name="connsiteY114" fmla="*/ 1053523 h 2581046"/>
                <a:gd name="connsiteX115" fmla="*/ 1680804 w 1902798"/>
                <a:gd name="connsiteY115" fmla="*/ 984810 h 2581046"/>
                <a:gd name="connsiteX116" fmla="*/ 1675519 w 1902798"/>
                <a:gd name="connsiteY116" fmla="*/ 937241 h 2581046"/>
                <a:gd name="connsiteX117" fmla="*/ 1659662 w 1902798"/>
                <a:gd name="connsiteY117" fmla="*/ 651821 h 2581046"/>
                <a:gd name="connsiteX118" fmla="*/ 1654377 w 1902798"/>
                <a:gd name="connsiteY118" fmla="*/ 625393 h 2581046"/>
                <a:gd name="connsiteX119" fmla="*/ 1649091 w 1902798"/>
                <a:gd name="connsiteY119" fmla="*/ 551395 h 2581046"/>
                <a:gd name="connsiteX120" fmla="*/ 1643806 w 1902798"/>
                <a:gd name="connsiteY120" fmla="*/ 535539 h 2581046"/>
                <a:gd name="connsiteX121" fmla="*/ 1633235 w 1902798"/>
                <a:gd name="connsiteY121" fmla="*/ 466827 h 2581046"/>
                <a:gd name="connsiteX122" fmla="*/ 1622663 w 1902798"/>
                <a:gd name="connsiteY122" fmla="*/ 419257 h 2581046"/>
                <a:gd name="connsiteX123" fmla="*/ 1617378 w 1902798"/>
                <a:gd name="connsiteY123" fmla="*/ 403400 h 2581046"/>
                <a:gd name="connsiteX124" fmla="*/ 1606807 w 1902798"/>
                <a:gd name="connsiteY124" fmla="*/ 350545 h 2581046"/>
                <a:gd name="connsiteX125" fmla="*/ 1601521 w 1902798"/>
                <a:gd name="connsiteY125" fmla="*/ 334688 h 2581046"/>
                <a:gd name="connsiteX126" fmla="*/ 1596236 w 1902798"/>
                <a:gd name="connsiteY126" fmla="*/ 302975 h 2581046"/>
                <a:gd name="connsiteX127" fmla="*/ 1585665 w 1902798"/>
                <a:gd name="connsiteY127" fmla="*/ 271261 h 2581046"/>
                <a:gd name="connsiteX128" fmla="*/ 1580379 w 1902798"/>
                <a:gd name="connsiteY128" fmla="*/ 244834 h 2581046"/>
                <a:gd name="connsiteX129" fmla="*/ 1569808 w 1902798"/>
                <a:gd name="connsiteY129" fmla="*/ 228977 h 2581046"/>
                <a:gd name="connsiteX130" fmla="*/ 1553951 w 1902798"/>
                <a:gd name="connsiteY130" fmla="*/ 197264 h 2581046"/>
                <a:gd name="connsiteX131" fmla="*/ 1548666 w 1902798"/>
                <a:gd name="connsiteY131" fmla="*/ 181407 h 2581046"/>
                <a:gd name="connsiteX132" fmla="*/ 1543380 w 1902798"/>
                <a:gd name="connsiteY132" fmla="*/ 160265 h 2581046"/>
                <a:gd name="connsiteX133" fmla="*/ 1516952 w 1902798"/>
                <a:gd name="connsiteY133" fmla="*/ 117980 h 2581046"/>
                <a:gd name="connsiteX134" fmla="*/ 1495810 w 1902798"/>
                <a:gd name="connsiteY134" fmla="*/ 91553 h 2581046"/>
                <a:gd name="connsiteX135" fmla="*/ 1485239 w 1902798"/>
                <a:gd name="connsiteY135" fmla="*/ 75696 h 2581046"/>
                <a:gd name="connsiteX136" fmla="*/ 1437669 w 1902798"/>
                <a:gd name="connsiteY136" fmla="*/ 43983 h 2581046"/>
                <a:gd name="connsiteX137" fmla="*/ 1421813 w 1902798"/>
                <a:gd name="connsiteY137" fmla="*/ 33412 h 2581046"/>
                <a:gd name="connsiteX138" fmla="*/ 1390099 w 1902798"/>
                <a:gd name="connsiteY138" fmla="*/ 22841 h 2581046"/>
                <a:gd name="connsiteX139" fmla="*/ 1379528 w 1902798"/>
                <a:gd name="connsiteY139" fmla="*/ 12269 h 2581046"/>
                <a:gd name="connsiteX140" fmla="*/ 1321387 w 1902798"/>
                <a:gd name="connsiteY140" fmla="*/ 1698 h 2581046"/>
                <a:gd name="connsiteX141" fmla="*/ 1131107 w 1902798"/>
                <a:gd name="connsiteY141" fmla="*/ 6984 h 2581046"/>
                <a:gd name="connsiteX142" fmla="*/ 1104680 w 1902798"/>
                <a:gd name="connsiteY142" fmla="*/ 12269 h 2581046"/>
                <a:gd name="connsiteX143" fmla="*/ 1072966 w 1902798"/>
                <a:gd name="connsiteY143" fmla="*/ 17555 h 2581046"/>
                <a:gd name="connsiteX144" fmla="*/ 1046539 w 1902798"/>
                <a:gd name="connsiteY144" fmla="*/ 22841 h 2581046"/>
                <a:gd name="connsiteX145" fmla="*/ 1004254 w 1902798"/>
                <a:gd name="connsiteY145" fmla="*/ 28126 h 2581046"/>
                <a:gd name="connsiteX146" fmla="*/ 745262 w 1902798"/>
                <a:gd name="connsiteY146" fmla="*/ 22841 h 2581046"/>
                <a:gd name="connsiteX147" fmla="*/ 718835 w 1902798"/>
                <a:gd name="connsiteY147" fmla="*/ 17555 h 2581046"/>
                <a:gd name="connsiteX148" fmla="*/ 681836 w 1902798"/>
                <a:gd name="connsiteY148" fmla="*/ 12269 h 2581046"/>
                <a:gd name="connsiteX149" fmla="*/ 554982 w 1902798"/>
                <a:gd name="connsiteY149" fmla="*/ 6984 h 2581046"/>
                <a:gd name="connsiteX150" fmla="*/ 533840 w 1902798"/>
                <a:gd name="connsiteY150" fmla="*/ 1698 h 2581046"/>
                <a:gd name="connsiteX151" fmla="*/ 385845 w 1902798"/>
                <a:gd name="connsiteY151" fmla="*/ 12269 h 2581046"/>
                <a:gd name="connsiteX152" fmla="*/ 338275 w 1902798"/>
                <a:gd name="connsiteY152" fmla="*/ 38697 h 2581046"/>
                <a:gd name="connsiteX153" fmla="*/ 317133 w 1902798"/>
                <a:gd name="connsiteY153" fmla="*/ 54554 h 2581046"/>
                <a:gd name="connsiteX154" fmla="*/ 301276 w 1902798"/>
                <a:gd name="connsiteY154" fmla="*/ 59839 h 2581046"/>
                <a:gd name="connsiteX155" fmla="*/ 264277 w 1902798"/>
                <a:gd name="connsiteY155" fmla="*/ 70410 h 2581046"/>
                <a:gd name="connsiteX156" fmla="*/ 243135 w 1902798"/>
                <a:gd name="connsiteY156" fmla="*/ 80982 h 2581046"/>
                <a:gd name="connsiteX157" fmla="*/ 206136 w 1902798"/>
                <a:gd name="connsiteY157" fmla="*/ 91553 h 2581046"/>
                <a:gd name="connsiteX158" fmla="*/ 174423 w 1902798"/>
                <a:gd name="connsiteY158" fmla="*/ 107409 h 2581046"/>
                <a:gd name="connsiteX159" fmla="*/ 142710 w 1902798"/>
                <a:gd name="connsiteY159" fmla="*/ 128551 h 2581046"/>
                <a:gd name="connsiteX160" fmla="*/ 126853 w 1902798"/>
                <a:gd name="connsiteY160" fmla="*/ 133837 h 2581046"/>
                <a:gd name="connsiteX161" fmla="*/ 95140 w 1902798"/>
                <a:gd name="connsiteY161" fmla="*/ 154979 h 2581046"/>
                <a:gd name="connsiteX162" fmla="*/ 63426 w 1902798"/>
                <a:gd name="connsiteY162" fmla="*/ 170836 h 2581046"/>
                <a:gd name="connsiteX163" fmla="*/ 47570 w 1902798"/>
                <a:gd name="connsiteY163" fmla="*/ 176121 h 2581046"/>
                <a:gd name="connsiteX164" fmla="*/ 36999 w 1902798"/>
                <a:gd name="connsiteY164" fmla="*/ 186693 h 2581046"/>
                <a:gd name="connsiteX165" fmla="*/ 21142 w 1902798"/>
                <a:gd name="connsiteY165" fmla="*/ 197264 h 2581046"/>
                <a:gd name="connsiteX166" fmla="*/ 10571 w 1902798"/>
                <a:gd name="connsiteY166" fmla="*/ 213120 h 2581046"/>
                <a:gd name="connsiteX167" fmla="*/ 0 w 1902798"/>
                <a:gd name="connsiteY167" fmla="*/ 223691 h 258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</a:cxnLst>
              <a:rect l="l" t="t" r="r" b="b"/>
              <a:pathLst>
                <a:path w="1902798" h="2581046">
                  <a:moveTo>
                    <a:pt x="0" y="223691"/>
                  </a:moveTo>
                  <a:cubicBezTo>
                    <a:pt x="0" y="238667"/>
                    <a:pt x="4638" y="273309"/>
                    <a:pt x="10571" y="302975"/>
                  </a:cubicBezTo>
                  <a:cubicBezTo>
                    <a:pt x="11996" y="310098"/>
                    <a:pt x="14094" y="317070"/>
                    <a:pt x="15856" y="324117"/>
                  </a:cubicBezTo>
                  <a:cubicBezTo>
                    <a:pt x="17618" y="339974"/>
                    <a:pt x="18519" y="355950"/>
                    <a:pt x="21142" y="371687"/>
                  </a:cubicBezTo>
                  <a:cubicBezTo>
                    <a:pt x="22058" y="377182"/>
                    <a:pt x="25692" y="382021"/>
                    <a:pt x="26428" y="387543"/>
                  </a:cubicBezTo>
                  <a:cubicBezTo>
                    <a:pt x="29232" y="408572"/>
                    <a:pt x="30430" y="429793"/>
                    <a:pt x="31713" y="450970"/>
                  </a:cubicBezTo>
                  <a:cubicBezTo>
                    <a:pt x="42266" y="625096"/>
                    <a:pt x="30189" y="508251"/>
                    <a:pt x="42284" y="598965"/>
                  </a:cubicBezTo>
                  <a:cubicBezTo>
                    <a:pt x="49354" y="651990"/>
                    <a:pt x="43674" y="625663"/>
                    <a:pt x="52855" y="662392"/>
                  </a:cubicBezTo>
                  <a:cubicBezTo>
                    <a:pt x="54617" y="685296"/>
                    <a:pt x="55457" y="708290"/>
                    <a:pt x="58141" y="731104"/>
                  </a:cubicBezTo>
                  <a:cubicBezTo>
                    <a:pt x="58990" y="738318"/>
                    <a:pt x="62399" y="745055"/>
                    <a:pt x="63426" y="752246"/>
                  </a:cubicBezTo>
                  <a:cubicBezTo>
                    <a:pt x="65930" y="769775"/>
                    <a:pt x="66208" y="787573"/>
                    <a:pt x="68712" y="805102"/>
                  </a:cubicBezTo>
                  <a:cubicBezTo>
                    <a:pt x="69739" y="812293"/>
                    <a:pt x="72699" y="819097"/>
                    <a:pt x="73998" y="826244"/>
                  </a:cubicBezTo>
                  <a:cubicBezTo>
                    <a:pt x="76227" y="838501"/>
                    <a:pt x="77235" y="850954"/>
                    <a:pt x="79283" y="863243"/>
                  </a:cubicBezTo>
                  <a:cubicBezTo>
                    <a:pt x="80760" y="872105"/>
                    <a:pt x="83203" y="880792"/>
                    <a:pt x="84569" y="889671"/>
                  </a:cubicBezTo>
                  <a:cubicBezTo>
                    <a:pt x="86729" y="903710"/>
                    <a:pt x="87236" y="917994"/>
                    <a:pt x="89854" y="931955"/>
                  </a:cubicBezTo>
                  <a:cubicBezTo>
                    <a:pt x="94964" y="959208"/>
                    <a:pt x="98443" y="968293"/>
                    <a:pt x="105711" y="990096"/>
                  </a:cubicBezTo>
                  <a:cubicBezTo>
                    <a:pt x="107473" y="1004191"/>
                    <a:pt x="108455" y="1018405"/>
                    <a:pt x="110996" y="1032380"/>
                  </a:cubicBezTo>
                  <a:cubicBezTo>
                    <a:pt x="111993" y="1037862"/>
                    <a:pt x="114931" y="1042832"/>
                    <a:pt x="116282" y="1048237"/>
                  </a:cubicBezTo>
                  <a:cubicBezTo>
                    <a:pt x="118461" y="1056953"/>
                    <a:pt x="119547" y="1065911"/>
                    <a:pt x="121567" y="1074665"/>
                  </a:cubicBezTo>
                  <a:cubicBezTo>
                    <a:pt x="124834" y="1088821"/>
                    <a:pt x="129290" y="1102703"/>
                    <a:pt x="132139" y="1116949"/>
                  </a:cubicBezTo>
                  <a:cubicBezTo>
                    <a:pt x="138517" y="1148840"/>
                    <a:pt x="134583" y="1134854"/>
                    <a:pt x="142710" y="1159234"/>
                  </a:cubicBezTo>
                  <a:cubicBezTo>
                    <a:pt x="144472" y="1169805"/>
                    <a:pt x="145670" y="1180485"/>
                    <a:pt x="147995" y="1190947"/>
                  </a:cubicBezTo>
                  <a:cubicBezTo>
                    <a:pt x="149204" y="1196386"/>
                    <a:pt x="151750" y="1201447"/>
                    <a:pt x="153281" y="1206804"/>
                  </a:cubicBezTo>
                  <a:cubicBezTo>
                    <a:pt x="155277" y="1213789"/>
                    <a:pt x="156479" y="1220988"/>
                    <a:pt x="158566" y="1227946"/>
                  </a:cubicBezTo>
                  <a:cubicBezTo>
                    <a:pt x="161768" y="1238619"/>
                    <a:pt x="166434" y="1248849"/>
                    <a:pt x="169137" y="1259659"/>
                  </a:cubicBezTo>
                  <a:cubicBezTo>
                    <a:pt x="171817" y="1270378"/>
                    <a:pt x="175161" y="1286049"/>
                    <a:pt x="179708" y="1296658"/>
                  </a:cubicBezTo>
                  <a:cubicBezTo>
                    <a:pt x="182812" y="1303900"/>
                    <a:pt x="187354" y="1310484"/>
                    <a:pt x="190280" y="1317800"/>
                  </a:cubicBezTo>
                  <a:cubicBezTo>
                    <a:pt x="205232" y="1355177"/>
                    <a:pt x="196791" y="1339503"/>
                    <a:pt x="206136" y="1370656"/>
                  </a:cubicBezTo>
                  <a:cubicBezTo>
                    <a:pt x="209338" y="1381329"/>
                    <a:pt x="210526" y="1393098"/>
                    <a:pt x="216707" y="1402369"/>
                  </a:cubicBezTo>
                  <a:lnTo>
                    <a:pt x="227278" y="1418225"/>
                  </a:lnTo>
                  <a:cubicBezTo>
                    <a:pt x="229040" y="1425273"/>
                    <a:pt x="230568" y="1432383"/>
                    <a:pt x="232564" y="1439368"/>
                  </a:cubicBezTo>
                  <a:cubicBezTo>
                    <a:pt x="234095" y="1444725"/>
                    <a:pt x="236384" y="1449849"/>
                    <a:pt x="237850" y="1455224"/>
                  </a:cubicBezTo>
                  <a:cubicBezTo>
                    <a:pt x="241673" y="1469241"/>
                    <a:pt x="244897" y="1483414"/>
                    <a:pt x="248421" y="1497509"/>
                  </a:cubicBezTo>
                  <a:lnTo>
                    <a:pt x="258992" y="1539793"/>
                  </a:lnTo>
                  <a:cubicBezTo>
                    <a:pt x="260754" y="1546840"/>
                    <a:pt x="261980" y="1554044"/>
                    <a:pt x="264277" y="1560935"/>
                  </a:cubicBezTo>
                  <a:cubicBezTo>
                    <a:pt x="276951" y="1598955"/>
                    <a:pt x="261574" y="1551476"/>
                    <a:pt x="274848" y="1597934"/>
                  </a:cubicBezTo>
                  <a:cubicBezTo>
                    <a:pt x="282777" y="1625684"/>
                    <a:pt x="278333" y="1601864"/>
                    <a:pt x="285419" y="1634933"/>
                  </a:cubicBezTo>
                  <a:cubicBezTo>
                    <a:pt x="289184" y="1652501"/>
                    <a:pt x="293038" y="1670065"/>
                    <a:pt x="295991" y="1687788"/>
                  </a:cubicBezTo>
                  <a:cubicBezTo>
                    <a:pt x="297753" y="1698359"/>
                    <a:pt x="299174" y="1708993"/>
                    <a:pt x="301276" y="1719502"/>
                  </a:cubicBezTo>
                  <a:cubicBezTo>
                    <a:pt x="304593" y="1736086"/>
                    <a:pt x="306812" y="1741394"/>
                    <a:pt x="311847" y="1756501"/>
                  </a:cubicBezTo>
                  <a:cubicBezTo>
                    <a:pt x="315722" y="1783624"/>
                    <a:pt x="316624" y="1794817"/>
                    <a:pt x="322418" y="1819927"/>
                  </a:cubicBezTo>
                  <a:cubicBezTo>
                    <a:pt x="325685" y="1834084"/>
                    <a:pt x="329465" y="1848117"/>
                    <a:pt x="332989" y="1862212"/>
                  </a:cubicBezTo>
                  <a:lnTo>
                    <a:pt x="338275" y="1883354"/>
                  </a:lnTo>
                  <a:cubicBezTo>
                    <a:pt x="340037" y="1900972"/>
                    <a:pt x="341057" y="1918681"/>
                    <a:pt x="343561" y="1936209"/>
                  </a:cubicBezTo>
                  <a:cubicBezTo>
                    <a:pt x="344588" y="1943400"/>
                    <a:pt x="347819" y="1950160"/>
                    <a:pt x="348846" y="1957351"/>
                  </a:cubicBezTo>
                  <a:cubicBezTo>
                    <a:pt x="351350" y="1974880"/>
                    <a:pt x="352102" y="1992617"/>
                    <a:pt x="354132" y="2010207"/>
                  </a:cubicBezTo>
                  <a:cubicBezTo>
                    <a:pt x="357388" y="2038429"/>
                    <a:pt x="355719" y="2067825"/>
                    <a:pt x="364703" y="2094776"/>
                  </a:cubicBezTo>
                  <a:cubicBezTo>
                    <a:pt x="368227" y="2105347"/>
                    <a:pt x="372213" y="2115775"/>
                    <a:pt x="375274" y="2126489"/>
                  </a:cubicBezTo>
                  <a:cubicBezTo>
                    <a:pt x="379265" y="2140458"/>
                    <a:pt x="382321" y="2154678"/>
                    <a:pt x="385845" y="2168773"/>
                  </a:cubicBezTo>
                  <a:cubicBezTo>
                    <a:pt x="387607" y="2175821"/>
                    <a:pt x="388833" y="2183024"/>
                    <a:pt x="391130" y="2189916"/>
                  </a:cubicBezTo>
                  <a:cubicBezTo>
                    <a:pt x="403795" y="2227907"/>
                    <a:pt x="388439" y="2180491"/>
                    <a:pt x="401702" y="2226914"/>
                  </a:cubicBezTo>
                  <a:cubicBezTo>
                    <a:pt x="403233" y="2232271"/>
                    <a:pt x="405521" y="2237396"/>
                    <a:pt x="406987" y="2242771"/>
                  </a:cubicBezTo>
                  <a:cubicBezTo>
                    <a:pt x="410810" y="2256788"/>
                    <a:pt x="412963" y="2271273"/>
                    <a:pt x="417558" y="2285056"/>
                  </a:cubicBezTo>
                  <a:cubicBezTo>
                    <a:pt x="419320" y="2290341"/>
                    <a:pt x="421313" y="2295555"/>
                    <a:pt x="422844" y="2300912"/>
                  </a:cubicBezTo>
                  <a:cubicBezTo>
                    <a:pt x="436120" y="2347378"/>
                    <a:pt x="420739" y="2299885"/>
                    <a:pt x="433415" y="2337911"/>
                  </a:cubicBezTo>
                  <a:cubicBezTo>
                    <a:pt x="435177" y="2352006"/>
                    <a:pt x="436691" y="2366133"/>
                    <a:pt x="438700" y="2380195"/>
                  </a:cubicBezTo>
                  <a:cubicBezTo>
                    <a:pt x="440216" y="2390804"/>
                    <a:pt x="442470" y="2401300"/>
                    <a:pt x="443986" y="2411909"/>
                  </a:cubicBezTo>
                  <a:cubicBezTo>
                    <a:pt x="447203" y="2434425"/>
                    <a:pt x="448498" y="2458405"/>
                    <a:pt x="454557" y="2480621"/>
                  </a:cubicBezTo>
                  <a:cubicBezTo>
                    <a:pt x="457489" y="2491371"/>
                    <a:pt x="461604" y="2501763"/>
                    <a:pt x="465128" y="2512334"/>
                  </a:cubicBezTo>
                  <a:lnTo>
                    <a:pt x="470414" y="2528191"/>
                  </a:lnTo>
                  <a:cubicBezTo>
                    <a:pt x="472176" y="2533476"/>
                    <a:pt x="471760" y="2540107"/>
                    <a:pt x="475699" y="2544047"/>
                  </a:cubicBezTo>
                  <a:cubicBezTo>
                    <a:pt x="479223" y="2547571"/>
                    <a:pt x="483157" y="2550728"/>
                    <a:pt x="486270" y="2554619"/>
                  </a:cubicBezTo>
                  <a:cubicBezTo>
                    <a:pt x="490238" y="2559579"/>
                    <a:pt x="491556" y="2566951"/>
                    <a:pt x="496841" y="2570475"/>
                  </a:cubicBezTo>
                  <a:cubicBezTo>
                    <a:pt x="502886" y="2574505"/>
                    <a:pt x="510769" y="2574912"/>
                    <a:pt x="517984" y="2575761"/>
                  </a:cubicBezTo>
                  <a:cubicBezTo>
                    <a:pt x="540798" y="2578445"/>
                    <a:pt x="563792" y="2579284"/>
                    <a:pt x="586696" y="2581046"/>
                  </a:cubicBezTo>
                  <a:lnTo>
                    <a:pt x="861544" y="2575761"/>
                  </a:lnTo>
                  <a:cubicBezTo>
                    <a:pt x="870522" y="2575446"/>
                    <a:pt x="879093" y="2571841"/>
                    <a:pt x="887972" y="2570475"/>
                  </a:cubicBezTo>
                  <a:cubicBezTo>
                    <a:pt x="902011" y="2568315"/>
                    <a:pt x="916161" y="2566952"/>
                    <a:pt x="930256" y="2565190"/>
                  </a:cubicBezTo>
                  <a:cubicBezTo>
                    <a:pt x="935542" y="2563428"/>
                    <a:pt x="940708" y="2561255"/>
                    <a:pt x="946113" y="2559904"/>
                  </a:cubicBezTo>
                  <a:cubicBezTo>
                    <a:pt x="976658" y="2552268"/>
                    <a:pt x="971304" y="2556394"/>
                    <a:pt x="1004254" y="2549333"/>
                  </a:cubicBezTo>
                  <a:cubicBezTo>
                    <a:pt x="1018460" y="2546289"/>
                    <a:pt x="1032756" y="2543357"/>
                    <a:pt x="1046539" y="2538762"/>
                  </a:cubicBezTo>
                  <a:cubicBezTo>
                    <a:pt x="1051824" y="2537000"/>
                    <a:pt x="1056956" y="2534685"/>
                    <a:pt x="1062395" y="2533476"/>
                  </a:cubicBezTo>
                  <a:cubicBezTo>
                    <a:pt x="1072857" y="2531151"/>
                    <a:pt x="1083599" y="2530293"/>
                    <a:pt x="1094108" y="2528191"/>
                  </a:cubicBezTo>
                  <a:cubicBezTo>
                    <a:pt x="1101232" y="2526766"/>
                    <a:pt x="1108085" y="2524099"/>
                    <a:pt x="1115251" y="2522905"/>
                  </a:cubicBezTo>
                  <a:cubicBezTo>
                    <a:pt x="1179203" y="2512246"/>
                    <a:pt x="1187326" y="2512509"/>
                    <a:pt x="1247389" y="2507049"/>
                  </a:cubicBezTo>
                  <a:cubicBezTo>
                    <a:pt x="1265008" y="2503525"/>
                    <a:pt x="1282458" y="2499018"/>
                    <a:pt x="1300245" y="2496477"/>
                  </a:cubicBezTo>
                  <a:cubicBezTo>
                    <a:pt x="1354772" y="2488688"/>
                    <a:pt x="1324848" y="2492432"/>
                    <a:pt x="1390099" y="2485906"/>
                  </a:cubicBezTo>
                  <a:cubicBezTo>
                    <a:pt x="1425795" y="2474009"/>
                    <a:pt x="1381855" y="2487738"/>
                    <a:pt x="1437669" y="2475335"/>
                  </a:cubicBezTo>
                  <a:cubicBezTo>
                    <a:pt x="1443108" y="2474126"/>
                    <a:pt x="1448044" y="2471047"/>
                    <a:pt x="1453526" y="2470050"/>
                  </a:cubicBezTo>
                  <a:cubicBezTo>
                    <a:pt x="1485964" y="2464152"/>
                    <a:pt x="1541501" y="2461501"/>
                    <a:pt x="1569808" y="2459479"/>
                  </a:cubicBezTo>
                  <a:lnTo>
                    <a:pt x="1601521" y="2454193"/>
                  </a:lnTo>
                  <a:cubicBezTo>
                    <a:pt x="1618883" y="2451522"/>
                    <a:pt x="1646878" y="2448550"/>
                    <a:pt x="1664948" y="2443622"/>
                  </a:cubicBezTo>
                  <a:cubicBezTo>
                    <a:pt x="1675698" y="2440690"/>
                    <a:pt x="1685851" y="2435754"/>
                    <a:pt x="1696661" y="2433051"/>
                  </a:cubicBezTo>
                  <a:cubicBezTo>
                    <a:pt x="1703708" y="2431289"/>
                    <a:pt x="1710912" y="2430062"/>
                    <a:pt x="1717803" y="2427765"/>
                  </a:cubicBezTo>
                  <a:cubicBezTo>
                    <a:pt x="1726804" y="2424765"/>
                    <a:pt x="1735745" y="2421437"/>
                    <a:pt x="1744231" y="2417194"/>
                  </a:cubicBezTo>
                  <a:cubicBezTo>
                    <a:pt x="1782372" y="2398124"/>
                    <a:pt x="1734898" y="2414585"/>
                    <a:pt x="1781230" y="2396052"/>
                  </a:cubicBezTo>
                  <a:cubicBezTo>
                    <a:pt x="1791576" y="2391914"/>
                    <a:pt x="1802372" y="2389005"/>
                    <a:pt x="1812943" y="2385481"/>
                  </a:cubicBezTo>
                  <a:cubicBezTo>
                    <a:pt x="1818229" y="2383719"/>
                    <a:pt x="1824164" y="2383286"/>
                    <a:pt x="1828800" y="2380195"/>
                  </a:cubicBezTo>
                  <a:cubicBezTo>
                    <a:pt x="1865149" y="2355962"/>
                    <a:pt x="1848460" y="2363070"/>
                    <a:pt x="1876370" y="2353768"/>
                  </a:cubicBezTo>
                  <a:cubicBezTo>
                    <a:pt x="1881655" y="2350244"/>
                    <a:pt x="1888702" y="2348482"/>
                    <a:pt x="1892226" y="2343197"/>
                  </a:cubicBezTo>
                  <a:cubicBezTo>
                    <a:pt x="1896256" y="2337152"/>
                    <a:pt x="1896485" y="2329246"/>
                    <a:pt x="1897512" y="2322054"/>
                  </a:cubicBezTo>
                  <a:cubicBezTo>
                    <a:pt x="1900016" y="2304526"/>
                    <a:pt x="1901036" y="2286817"/>
                    <a:pt x="1902798" y="2269199"/>
                  </a:cubicBezTo>
                  <a:cubicBezTo>
                    <a:pt x="1901036" y="2172297"/>
                    <a:pt x="1902273" y="2075295"/>
                    <a:pt x="1897512" y="1978494"/>
                  </a:cubicBezTo>
                  <a:cubicBezTo>
                    <a:pt x="1896435" y="1956603"/>
                    <a:pt x="1883449" y="1944515"/>
                    <a:pt x="1876370" y="1925638"/>
                  </a:cubicBezTo>
                  <a:cubicBezTo>
                    <a:pt x="1873819" y="1918836"/>
                    <a:pt x="1875735" y="1910077"/>
                    <a:pt x="1871084" y="1904496"/>
                  </a:cubicBezTo>
                  <a:cubicBezTo>
                    <a:pt x="1866040" y="1898443"/>
                    <a:pt x="1856989" y="1897449"/>
                    <a:pt x="1849942" y="1893925"/>
                  </a:cubicBezTo>
                  <a:cubicBezTo>
                    <a:pt x="1846418" y="1888639"/>
                    <a:pt x="1843621" y="1882790"/>
                    <a:pt x="1839371" y="1878068"/>
                  </a:cubicBezTo>
                  <a:cubicBezTo>
                    <a:pt x="1827703" y="1865104"/>
                    <a:pt x="1812047" y="1855581"/>
                    <a:pt x="1802372" y="1841069"/>
                  </a:cubicBezTo>
                  <a:cubicBezTo>
                    <a:pt x="1795325" y="1830498"/>
                    <a:pt x="1785248" y="1821409"/>
                    <a:pt x="1781230" y="1809356"/>
                  </a:cubicBezTo>
                  <a:cubicBezTo>
                    <a:pt x="1773452" y="1786024"/>
                    <a:pt x="1778436" y="1798482"/>
                    <a:pt x="1765373" y="1772357"/>
                  </a:cubicBezTo>
                  <a:cubicBezTo>
                    <a:pt x="1761849" y="1758262"/>
                    <a:pt x="1754111" y="1744585"/>
                    <a:pt x="1754802" y="1730073"/>
                  </a:cubicBezTo>
                  <a:cubicBezTo>
                    <a:pt x="1756564" y="1693074"/>
                    <a:pt x="1757012" y="1655989"/>
                    <a:pt x="1760088" y="1619076"/>
                  </a:cubicBezTo>
                  <a:cubicBezTo>
                    <a:pt x="1760551" y="1613524"/>
                    <a:pt x="1764022" y="1608625"/>
                    <a:pt x="1765373" y="1603220"/>
                  </a:cubicBezTo>
                  <a:lnTo>
                    <a:pt x="1775944" y="1560935"/>
                  </a:lnTo>
                  <a:cubicBezTo>
                    <a:pt x="1774182" y="1508080"/>
                    <a:pt x="1773858" y="1455157"/>
                    <a:pt x="1770659" y="1402369"/>
                  </a:cubicBezTo>
                  <a:cubicBezTo>
                    <a:pt x="1770322" y="1396808"/>
                    <a:pt x="1766466" y="1391975"/>
                    <a:pt x="1765373" y="1386512"/>
                  </a:cubicBezTo>
                  <a:cubicBezTo>
                    <a:pt x="1757317" y="1346230"/>
                    <a:pt x="1762124" y="1345873"/>
                    <a:pt x="1754802" y="1301943"/>
                  </a:cubicBezTo>
                  <a:cubicBezTo>
                    <a:pt x="1753886" y="1296448"/>
                    <a:pt x="1750726" y="1291526"/>
                    <a:pt x="1749517" y="1286087"/>
                  </a:cubicBezTo>
                  <a:cubicBezTo>
                    <a:pt x="1747192" y="1275625"/>
                    <a:pt x="1746148" y="1264917"/>
                    <a:pt x="1744231" y="1254373"/>
                  </a:cubicBezTo>
                  <a:cubicBezTo>
                    <a:pt x="1742624" y="1245534"/>
                    <a:pt x="1741124" y="1236661"/>
                    <a:pt x="1738945" y="1227946"/>
                  </a:cubicBezTo>
                  <a:cubicBezTo>
                    <a:pt x="1721301" y="1157370"/>
                    <a:pt x="1748131" y="1279852"/>
                    <a:pt x="1728374" y="1190947"/>
                  </a:cubicBezTo>
                  <a:cubicBezTo>
                    <a:pt x="1726425" y="1182177"/>
                    <a:pt x="1725453" y="1173186"/>
                    <a:pt x="1723089" y="1164519"/>
                  </a:cubicBezTo>
                  <a:cubicBezTo>
                    <a:pt x="1720157" y="1153769"/>
                    <a:pt x="1714350" y="1143797"/>
                    <a:pt x="1712518" y="1132806"/>
                  </a:cubicBezTo>
                  <a:cubicBezTo>
                    <a:pt x="1708994" y="1111664"/>
                    <a:pt x="1708726" y="1089713"/>
                    <a:pt x="1701947" y="1069379"/>
                  </a:cubicBezTo>
                  <a:cubicBezTo>
                    <a:pt x="1700185" y="1064094"/>
                    <a:pt x="1697914" y="1058952"/>
                    <a:pt x="1696661" y="1053523"/>
                  </a:cubicBezTo>
                  <a:cubicBezTo>
                    <a:pt x="1679164" y="977705"/>
                    <a:pt x="1693581" y="1023139"/>
                    <a:pt x="1680804" y="984810"/>
                  </a:cubicBezTo>
                  <a:cubicBezTo>
                    <a:pt x="1679042" y="968954"/>
                    <a:pt x="1676260" y="953178"/>
                    <a:pt x="1675519" y="937241"/>
                  </a:cubicBezTo>
                  <a:cubicBezTo>
                    <a:pt x="1672878" y="880457"/>
                    <a:pt x="1674018" y="723609"/>
                    <a:pt x="1659662" y="651821"/>
                  </a:cubicBezTo>
                  <a:lnTo>
                    <a:pt x="1654377" y="625393"/>
                  </a:lnTo>
                  <a:cubicBezTo>
                    <a:pt x="1652615" y="600727"/>
                    <a:pt x="1651980" y="575954"/>
                    <a:pt x="1649091" y="551395"/>
                  </a:cubicBezTo>
                  <a:cubicBezTo>
                    <a:pt x="1648440" y="545862"/>
                    <a:pt x="1645015" y="540978"/>
                    <a:pt x="1643806" y="535539"/>
                  </a:cubicBezTo>
                  <a:cubicBezTo>
                    <a:pt x="1639902" y="517969"/>
                    <a:pt x="1636049" y="483709"/>
                    <a:pt x="1633235" y="466827"/>
                  </a:cubicBezTo>
                  <a:cubicBezTo>
                    <a:pt x="1631055" y="453744"/>
                    <a:pt x="1626465" y="432564"/>
                    <a:pt x="1622663" y="419257"/>
                  </a:cubicBezTo>
                  <a:cubicBezTo>
                    <a:pt x="1621132" y="413900"/>
                    <a:pt x="1618909" y="408757"/>
                    <a:pt x="1617378" y="403400"/>
                  </a:cubicBezTo>
                  <a:cubicBezTo>
                    <a:pt x="1606842" y="366523"/>
                    <a:pt x="1617197" y="397298"/>
                    <a:pt x="1606807" y="350545"/>
                  </a:cubicBezTo>
                  <a:cubicBezTo>
                    <a:pt x="1605598" y="345106"/>
                    <a:pt x="1603283" y="339974"/>
                    <a:pt x="1601521" y="334688"/>
                  </a:cubicBezTo>
                  <a:cubicBezTo>
                    <a:pt x="1599759" y="324117"/>
                    <a:pt x="1598835" y="313372"/>
                    <a:pt x="1596236" y="302975"/>
                  </a:cubicBezTo>
                  <a:cubicBezTo>
                    <a:pt x="1593534" y="292165"/>
                    <a:pt x="1587851" y="282188"/>
                    <a:pt x="1585665" y="271261"/>
                  </a:cubicBezTo>
                  <a:cubicBezTo>
                    <a:pt x="1583903" y="262452"/>
                    <a:pt x="1583533" y="253245"/>
                    <a:pt x="1580379" y="244834"/>
                  </a:cubicBezTo>
                  <a:cubicBezTo>
                    <a:pt x="1578148" y="238886"/>
                    <a:pt x="1572649" y="234659"/>
                    <a:pt x="1569808" y="228977"/>
                  </a:cubicBezTo>
                  <a:cubicBezTo>
                    <a:pt x="1547928" y="185216"/>
                    <a:pt x="1584242" y="242699"/>
                    <a:pt x="1553951" y="197264"/>
                  </a:cubicBezTo>
                  <a:cubicBezTo>
                    <a:pt x="1552189" y="191978"/>
                    <a:pt x="1550197" y="186764"/>
                    <a:pt x="1548666" y="181407"/>
                  </a:cubicBezTo>
                  <a:cubicBezTo>
                    <a:pt x="1546670" y="174422"/>
                    <a:pt x="1546330" y="166903"/>
                    <a:pt x="1543380" y="160265"/>
                  </a:cubicBezTo>
                  <a:cubicBezTo>
                    <a:pt x="1539126" y="150694"/>
                    <a:pt x="1524027" y="128592"/>
                    <a:pt x="1516952" y="117980"/>
                  </a:cubicBezTo>
                  <a:cubicBezTo>
                    <a:pt x="1506663" y="87111"/>
                    <a:pt x="1519718" y="115461"/>
                    <a:pt x="1495810" y="91553"/>
                  </a:cubicBezTo>
                  <a:cubicBezTo>
                    <a:pt x="1491318" y="87061"/>
                    <a:pt x="1490020" y="79879"/>
                    <a:pt x="1485239" y="75696"/>
                  </a:cubicBezTo>
                  <a:cubicBezTo>
                    <a:pt x="1485234" y="75691"/>
                    <a:pt x="1445600" y="49270"/>
                    <a:pt x="1437669" y="43983"/>
                  </a:cubicBezTo>
                  <a:cubicBezTo>
                    <a:pt x="1432384" y="40459"/>
                    <a:pt x="1427839" y="35421"/>
                    <a:pt x="1421813" y="33412"/>
                  </a:cubicBezTo>
                  <a:lnTo>
                    <a:pt x="1390099" y="22841"/>
                  </a:lnTo>
                  <a:cubicBezTo>
                    <a:pt x="1386575" y="19317"/>
                    <a:pt x="1383801" y="14833"/>
                    <a:pt x="1379528" y="12269"/>
                  </a:cubicBezTo>
                  <a:cubicBezTo>
                    <a:pt x="1366666" y="4552"/>
                    <a:pt x="1327208" y="2426"/>
                    <a:pt x="1321387" y="1698"/>
                  </a:cubicBezTo>
                  <a:cubicBezTo>
                    <a:pt x="1257960" y="3460"/>
                    <a:pt x="1194483" y="3893"/>
                    <a:pt x="1131107" y="6984"/>
                  </a:cubicBezTo>
                  <a:cubicBezTo>
                    <a:pt x="1122134" y="7422"/>
                    <a:pt x="1113519" y="10662"/>
                    <a:pt x="1104680" y="12269"/>
                  </a:cubicBezTo>
                  <a:cubicBezTo>
                    <a:pt x="1094136" y="14186"/>
                    <a:pt x="1083510" y="15638"/>
                    <a:pt x="1072966" y="17555"/>
                  </a:cubicBezTo>
                  <a:cubicBezTo>
                    <a:pt x="1064127" y="19162"/>
                    <a:pt x="1055418" y="21475"/>
                    <a:pt x="1046539" y="22841"/>
                  </a:cubicBezTo>
                  <a:cubicBezTo>
                    <a:pt x="1032500" y="25001"/>
                    <a:pt x="1018349" y="26364"/>
                    <a:pt x="1004254" y="28126"/>
                  </a:cubicBezTo>
                  <a:lnTo>
                    <a:pt x="745262" y="22841"/>
                  </a:lnTo>
                  <a:cubicBezTo>
                    <a:pt x="736285" y="22509"/>
                    <a:pt x="727696" y="19032"/>
                    <a:pt x="718835" y="17555"/>
                  </a:cubicBezTo>
                  <a:cubicBezTo>
                    <a:pt x="706546" y="15507"/>
                    <a:pt x="694268" y="13071"/>
                    <a:pt x="681836" y="12269"/>
                  </a:cubicBezTo>
                  <a:cubicBezTo>
                    <a:pt x="639602" y="9544"/>
                    <a:pt x="597267" y="8746"/>
                    <a:pt x="554982" y="6984"/>
                  </a:cubicBezTo>
                  <a:cubicBezTo>
                    <a:pt x="547935" y="5222"/>
                    <a:pt x="541104" y="1698"/>
                    <a:pt x="533840" y="1698"/>
                  </a:cubicBezTo>
                  <a:cubicBezTo>
                    <a:pt x="412663" y="1698"/>
                    <a:pt x="441433" y="-6258"/>
                    <a:pt x="385845" y="12269"/>
                  </a:cubicBezTo>
                  <a:cubicBezTo>
                    <a:pt x="349496" y="36503"/>
                    <a:pt x="366185" y="29395"/>
                    <a:pt x="338275" y="38697"/>
                  </a:cubicBezTo>
                  <a:cubicBezTo>
                    <a:pt x="331228" y="43983"/>
                    <a:pt x="324782" y="50183"/>
                    <a:pt x="317133" y="54554"/>
                  </a:cubicBezTo>
                  <a:cubicBezTo>
                    <a:pt x="312296" y="57318"/>
                    <a:pt x="306633" y="58308"/>
                    <a:pt x="301276" y="59839"/>
                  </a:cubicBezTo>
                  <a:cubicBezTo>
                    <a:pt x="287880" y="63666"/>
                    <a:pt x="276939" y="64983"/>
                    <a:pt x="264277" y="70410"/>
                  </a:cubicBezTo>
                  <a:cubicBezTo>
                    <a:pt x="257035" y="73514"/>
                    <a:pt x="250513" y="78215"/>
                    <a:pt x="243135" y="80982"/>
                  </a:cubicBezTo>
                  <a:cubicBezTo>
                    <a:pt x="229576" y="86067"/>
                    <a:pt x="218922" y="85160"/>
                    <a:pt x="206136" y="91553"/>
                  </a:cubicBezTo>
                  <a:cubicBezTo>
                    <a:pt x="165159" y="112042"/>
                    <a:pt x="214274" y="94127"/>
                    <a:pt x="174423" y="107409"/>
                  </a:cubicBezTo>
                  <a:cubicBezTo>
                    <a:pt x="163852" y="114456"/>
                    <a:pt x="154763" y="124533"/>
                    <a:pt x="142710" y="128551"/>
                  </a:cubicBezTo>
                  <a:cubicBezTo>
                    <a:pt x="137424" y="130313"/>
                    <a:pt x="131723" y="131131"/>
                    <a:pt x="126853" y="133837"/>
                  </a:cubicBezTo>
                  <a:cubicBezTo>
                    <a:pt x="115747" y="140007"/>
                    <a:pt x="107193" y="150961"/>
                    <a:pt x="95140" y="154979"/>
                  </a:cubicBezTo>
                  <a:cubicBezTo>
                    <a:pt x="55279" y="168267"/>
                    <a:pt x="104416" y="150342"/>
                    <a:pt x="63426" y="170836"/>
                  </a:cubicBezTo>
                  <a:cubicBezTo>
                    <a:pt x="58443" y="173327"/>
                    <a:pt x="52855" y="174359"/>
                    <a:pt x="47570" y="176121"/>
                  </a:cubicBezTo>
                  <a:cubicBezTo>
                    <a:pt x="44046" y="179645"/>
                    <a:pt x="40890" y="183580"/>
                    <a:pt x="36999" y="186693"/>
                  </a:cubicBezTo>
                  <a:cubicBezTo>
                    <a:pt x="32039" y="190661"/>
                    <a:pt x="25634" y="192772"/>
                    <a:pt x="21142" y="197264"/>
                  </a:cubicBezTo>
                  <a:cubicBezTo>
                    <a:pt x="16650" y="201756"/>
                    <a:pt x="14382" y="208038"/>
                    <a:pt x="10571" y="213120"/>
                  </a:cubicBezTo>
                  <a:cubicBezTo>
                    <a:pt x="9076" y="215113"/>
                    <a:pt x="0" y="208715"/>
                    <a:pt x="0" y="223691"/>
                  </a:cubicBezTo>
                  <a:close/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o-RO"/>
            </a:p>
          </p:txBody>
        </p:sp>
      </p:grpSp>
      <p:pic>
        <p:nvPicPr>
          <p:cNvPr id="11" name="Picture 10" descr="https://lh5.googleusercontent.com/p/AF1QipPRt-OhugFblfXAkAlZtLur035TWSKmK2apNlNH=w408-h725-k-no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6515" y="2901004"/>
            <a:ext cx="2279130" cy="303208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291500" y="1863998"/>
            <a:ext cx="29641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În</a:t>
            </a:r>
            <a:r>
              <a:rPr lang="en-US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zona </a:t>
            </a:r>
            <a:r>
              <a:rPr lang="en-US" b="1" u="sng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Parc</a:t>
            </a:r>
            <a:r>
              <a:rPr lang="en-US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u="sng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strada</a:t>
            </a:r>
            <a:r>
              <a:rPr lang="en-US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u="sng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Crișani</a:t>
            </a:r>
            <a:r>
              <a:rPr lang="en-US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50</a:t>
            </a:r>
            <a:endParaRPr lang="ro-RO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084299" y="1988022"/>
            <a:ext cx="6689273" cy="24290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11486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42227"/>
            <a:ext cx="9550400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o-RO" b="1" u="sng" dirty="0"/>
              <a:t>2. </a:t>
            </a:r>
            <a:r>
              <a:rPr lang="en-US" b="1" u="sng" dirty="0" err="1"/>
              <a:t>Parc</a:t>
            </a:r>
            <a:r>
              <a:rPr lang="en-US" b="1" u="sng" dirty="0"/>
              <a:t> </a:t>
            </a:r>
            <a:r>
              <a:rPr lang="en-US" b="1" u="sng" dirty="0" err="1"/>
              <a:t>Aleea</a:t>
            </a:r>
            <a:r>
              <a:rPr lang="en-US" b="1" u="sng" dirty="0"/>
              <a:t> </a:t>
            </a:r>
            <a:r>
              <a:rPr lang="en-US" b="1" u="sng" dirty="0" err="1"/>
              <a:t>Castanilor</a:t>
            </a:r>
            <a:endParaRPr lang="ro-RO" dirty="0"/>
          </a:p>
        </p:txBody>
      </p:sp>
      <p:pic>
        <p:nvPicPr>
          <p:cNvPr id="8" name="Picture 7"/>
          <p:cNvPicPr/>
          <p:nvPr/>
        </p:nvPicPr>
        <p:blipFill>
          <a:blip r:embed="rId2"/>
          <a:stretch>
            <a:fillRect/>
          </a:stretch>
        </p:blipFill>
        <p:spPr>
          <a:xfrm>
            <a:off x="3084512" y="0"/>
            <a:ext cx="5616575" cy="3159760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3"/>
          <a:stretch>
            <a:fillRect/>
          </a:stretch>
        </p:blipFill>
        <p:spPr>
          <a:xfrm>
            <a:off x="6561455" y="2316711"/>
            <a:ext cx="5630545" cy="3167380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2489200"/>
            <a:ext cx="4864100" cy="2706284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5"/>
          <a:stretch>
            <a:fillRect/>
          </a:stretch>
        </p:blipFill>
        <p:spPr>
          <a:xfrm>
            <a:off x="3269933" y="4483100"/>
            <a:ext cx="4934267" cy="238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3416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342915" y="478680"/>
            <a:ext cx="2736834" cy="2153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o-RO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Zona </a:t>
            </a:r>
            <a:r>
              <a:rPr lang="en-US" b="1" u="sng" dirty="0" err="1"/>
              <a:t>Parcul</a:t>
            </a:r>
            <a:r>
              <a:rPr lang="en-US" b="1" u="sng" dirty="0"/>
              <a:t> </a:t>
            </a:r>
            <a:r>
              <a:rPr lang="en-US" b="1" u="sng" dirty="0" err="1"/>
              <a:t>Tineretului</a:t>
            </a:r>
            <a:endParaRPr lang="ro-RO" b="1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b="1" u="sng" dirty="0" err="1"/>
              <a:t>În</a:t>
            </a:r>
            <a:r>
              <a:rPr lang="en-US" b="1" u="sng" dirty="0"/>
              <a:t> aria </a:t>
            </a:r>
            <a:r>
              <a:rPr lang="en-US" b="1" u="sng" dirty="0" err="1"/>
              <a:t>cuprinsă</a:t>
            </a:r>
            <a:r>
              <a:rPr lang="en-US" b="1" u="sng" dirty="0"/>
              <a:t> </a:t>
            </a:r>
            <a:r>
              <a:rPr lang="en-US" b="1" u="sng" dirty="0" err="1"/>
              <a:t>între</a:t>
            </a:r>
            <a:r>
              <a:rPr lang="en-US" b="1" u="sng" dirty="0"/>
              <a:t> </a:t>
            </a:r>
            <a:r>
              <a:rPr lang="en-US" b="1" u="sng" dirty="0" err="1"/>
              <a:t>Bdul</a:t>
            </a:r>
            <a:r>
              <a:rPr lang="ro-RO" b="1" u="sng" dirty="0"/>
              <a:t>.</a:t>
            </a:r>
            <a:r>
              <a:rPr lang="en-US" b="1" u="sng" dirty="0"/>
              <a:t> Mihai </a:t>
            </a:r>
            <a:r>
              <a:rPr lang="en-US" b="1" u="sng" dirty="0" err="1"/>
              <a:t>Viteazul</a:t>
            </a:r>
            <a:r>
              <a:rPr lang="en-US" b="1" u="sng" dirty="0"/>
              <a:t> (la S), </a:t>
            </a:r>
            <a:r>
              <a:rPr lang="en-US" b="1" u="sng" dirty="0" err="1"/>
              <a:t>strada</a:t>
            </a:r>
            <a:r>
              <a:rPr lang="en-US" b="1" u="sng" dirty="0"/>
              <a:t> </a:t>
            </a:r>
            <a:r>
              <a:rPr lang="en-US" b="1" u="sng" dirty="0" err="1"/>
              <a:t>Crișan</a:t>
            </a:r>
            <a:r>
              <a:rPr lang="en-US" b="1" u="sng" dirty="0"/>
              <a:t> (la E), </a:t>
            </a:r>
            <a:r>
              <a:rPr lang="en-US" b="1" u="sng" dirty="0" err="1"/>
              <a:t>strada</a:t>
            </a:r>
            <a:r>
              <a:rPr lang="en-US" b="1" u="sng" dirty="0"/>
              <a:t> Cicero (la V), </a:t>
            </a:r>
            <a:r>
              <a:rPr lang="en-US" b="1" u="sng" dirty="0" err="1"/>
              <a:t>strada</a:t>
            </a:r>
            <a:r>
              <a:rPr lang="en-US" b="1" u="sng" dirty="0"/>
              <a:t> Ionescu Dumitru Constantin (la N)</a:t>
            </a:r>
            <a:endParaRPr lang="ro-RO" dirty="0"/>
          </a:p>
        </p:txBody>
      </p:sp>
      <p:pic>
        <p:nvPicPr>
          <p:cNvPr id="7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3079749" y="1732280"/>
            <a:ext cx="6617923" cy="3720564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 rot="20494145">
            <a:off x="5209857" y="2398414"/>
            <a:ext cx="1626870" cy="1811655"/>
          </a:xfrm>
          <a:custGeom>
            <a:avLst/>
            <a:gdLst>
              <a:gd name="connsiteX0" fmla="*/ 0 w 1902798"/>
              <a:gd name="connsiteY0" fmla="*/ 223691 h 2581046"/>
              <a:gd name="connsiteX1" fmla="*/ 10571 w 1902798"/>
              <a:gd name="connsiteY1" fmla="*/ 302975 h 2581046"/>
              <a:gd name="connsiteX2" fmla="*/ 15856 w 1902798"/>
              <a:gd name="connsiteY2" fmla="*/ 324117 h 2581046"/>
              <a:gd name="connsiteX3" fmla="*/ 21142 w 1902798"/>
              <a:gd name="connsiteY3" fmla="*/ 371687 h 2581046"/>
              <a:gd name="connsiteX4" fmla="*/ 26428 w 1902798"/>
              <a:gd name="connsiteY4" fmla="*/ 387543 h 2581046"/>
              <a:gd name="connsiteX5" fmla="*/ 31713 w 1902798"/>
              <a:gd name="connsiteY5" fmla="*/ 450970 h 2581046"/>
              <a:gd name="connsiteX6" fmla="*/ 42284 w 1902798"/>
              <a:gd name="connsiteY6" fmla="*/ 598965 h 2581046"/>
              <a:gd name="connsiteX7" fmla="*/ 52855 w 1902798"/>
              <a:gd name="connsiteY7" fmla="*/ 662392 h 2581046"/>
              <a:gd name="connsiteX8" fmla="*/ 58141 w 1902798"/>
              <a:gd name="connsiteY8" fmla="*/ 731104 h 2581046"/>
              <a:gd name="connsiteX9" fmla="*/ 63426 w 1902798"/>
              <a:gd name="connsiteY9" fmla="*/ 752246 h 2581046"/>
              <a:gd name="connsiteX10" fmla="*/ 68712 w 1902798"/>
              <a:gd name="connsiteY10" fmla="*/ 805102 h 2581046"/>
              <a:gd name="connsiteX11" fmla="*/ 73998 w 1902798"/>
              <a:gd name="connsiteY11" fmla="*/ 826244 h 2581046"/>
              <a:gd name="connsiteX12" fmla="*/ 79283 w 1902798"/>
              <a:gd name="connsiteY12" fmla="*/ 863243 h 2581046"/>
              <a:gd name="connsiteX13" fmla="*/ 84569 w 1902798"/>
              <a:gd name="connsiteY13" fmla="*/ 889671 h 2581046"/>
              <a:gd name="connsiteX14" fmla="*/ 89854 w 1902798"/>
              <a:gd name="connsiteY14" fmla="*/ 931955 h 2581046"/>
              <a:gd name="connsiteX15" fmla="*/ 105711 w 1902798"/>
              <a:gd name="connsiteY15" fmla="*/ 990096 h 2581046"/>
              <a:gd name="connsiteX16" fmla="*/ 110996 w 1902798"/>
              <a:gd name="connsiteY16" fmla="*/ 1032380 h 2581046"/>
              <a:gd name="connsiteX17" fmla="*/ 116282 w 1902798"/>
              <a:gd name="connsiteY17" fmla="*/ 1048237 h 2581046"/>
              <a:gd name="connsiteX18" fmla="*/ 121567 w 1902798"/>
              <a:gd name="connsiteY18" fmla="*/ 1074665 h 2581046"/>
              <a:gd name="connsiteX19" fmla="*/ 132139 w 1902798"/>
              <a:gd name="connsiteY19" fmla="*/ 1116949 h 2581046"/>
              <a:gd name="connsiteX20" fmla="*/ 142710 w 1902798"/>
              <a:gd name="connsiteY20" fmla="*/ 1159234 h 2581046"/>
              <a:gd name="connsiteX21" fmla="*/ 147995 w 1902798"/>
              <a:gd name="connsiteY21" fmla="*/ 1190947 h 2581046"/>
              <a:gd name="connsiteX22" fmla="*/ 153281 w 1902798"/>
              <a:gd name="connsiteY22" fmla="*/ 1206804 h 2581046"/>
              <a:gd name="connsiteX23" fmla="*/ 158566 w 1902798"/>
              <a:gd name="connsiteY23" fmla="*/ 1227946 h 2581046"/>
              <a:gd name="connsiteX24" fmla="*/ 169137 w 1902798"/>
              <a:gd name="connsiteY24" fmla="*/ 1259659 h 2581046"/>
              <a:gd name="connsiteX25" fmla="*/ 179708 w 1902798"/>
              <a:gd name="connsiteY25" fmla="*/ 1296658 h 2581046"/>
              <a:gd name="connsiteX26" fmla="*/ 190280 w 1902798"/>
              <a:gd name="connsiteY26" fmla="*/ 1317800 h 2581046"/>
              <a:gd name="connsiteX27" fmla="*/ 206136 w 1902798"/>
              <a:gd name="connsiteY27" fmla="*/ 1370656 h 2581046"/>
              <a:gd name="connsiteX28" fmla="*/ 216707 w 1902798"/>
              <a:gd name="connsiteY28" fmla="*/ 1402369 h 2581046"/>
              <a:gd name="connsiteX29" fmla="*/ 227278 w 1902798"/>
              <a:gd name="connsiteY29" fmla="*/ 1418225 h 2581046"/>
              <a:gd name="connsiteX30" fmla="*/ 232564 w 1902798"/>
              <a:gd name="connsiteY30" fmla="*/ 1439368 h 2581046"/>
              <a:gd name="connsiteX31" fmla="*/ 237850 w 1902798"/>
              <a:gd name="connsiteY31" fmla="*/ 1455224 h 2581046"/>
              <a:gd name="connsiteX32" fmla="*/ 248421 w 1902798"/>
              <a:gd name="connsiteY32" fmla="*/ 1497509 h 2581046"/>
              <a:gd name="connsiteX33" fmla="*/ 258992 w 1902798"/>
              <a:gd name="connsiteY33" fmla="*/ 1539793 h 2581046"/>
              <a:gd name="connsiteX34" fmla="*/ 264277 w 1902798"/>
              <a:gd name="connsiteY34" fmla="*/ 1560935 h 2581046"/>
              <a:gd name="connsiteX35" fmla="*/ 274848 w 1902798"/>
              <a:gd name="connsiteY35" fmla="*/ 1597934 h 2581046"/>
              <a:gd name="connsiteX36" fmla="*/ 285419 w 1902798"/>
              <a:gd name="connsiteY36" fmla="*/ 1634933 h 2581046"/>
              <a:gd name="connsiteX37" fmla="*/ 295991 w 1902798"/>
              <a:gd name="connsiteY37" fmla="*/ 1687788 h 2581046"/>
              <a:gd name="connsiteX38" fmla="*/ 301276 w 1902798"/>
              <a:gd name="connsiteY38" fmla="*/ 1719502 h 2581046"/>
              <a:gd name="connsiteX39" fmla="*/ 311847 w 1902798"/>
              <a:gd name="connsiteY39" fmla="*/ 1756501 h 2581046"/>
              <a:gd name="connsiteX40" fmla="*/ 322418 w 1902798"/>
              <a:gd name="connsiteY40" fmla="*/ 1819927 h 2581046"/>
              <a:gd name="connsiteX41" fmla="*/ 332989 w 1902798"/>
              <a:gd name="connsiteY41" fmla="*/ 1862212 h 2581046"/>
              <a:gd name="connsiteX42" fmla="*/ 338275 w 1902798"/>
              <a:gd name="connsiteY42" fmla="*/ 1883354 h 2581046"/>
              <a:gd name="connsiteX43" fmla="*/ 343561 w 1902798"/>
              <a:gd name="connsiteY43" fmla="*/ 1936209 h 2581046"/>
              <a:gd name="connsiteX44" fmla="*/ 348846 w 1902798"/>
              <a:gd name="connsiteY44" fmla="*/ 1957351 h 2581046"/>
              <a:gd name="connsiteX45" fmla="*/ 354132 w 1902798"/>
              <a:gd name="connsiteY45" fmla="*/ 2010207 h 2581046"/>
              <a:gd name="connsiteX46" fmla="*/ 364703 w 1902798"/>
              <a:gd name="connsiteY46" fmla="*/ 2094776 h 2581046"/>
              <a:gd name="connsiteX47" fmla="*/ 375274 w 1902798"/>
              <a:gd name="connsiteY47" fmla="*/ 2126489 h 2581046"/>
              <a:gd name="connsiteX48" fmla="*/ 385845 w 1902798"/>
              <a:gd name="connsiteY48" fmla="*/ 2168773 h 2581046"/>
              <a:gd name="connsiteX49" fmla="*/ 391130 w 1902798"/>
              <a:gd name="connsiteY49" fmla="*/ 2189916 h 2581046"/>
              <a:gd name="connsiteX50" fmla="*/ 401702 w 1902798"/>
              <a:gd name="connsiteY50" fmla="*/ 2226914 h 2581046"/>
              <a:gd name="connsiteX51" fmla="*/ 406987 w 1902798"/>
              <a:gd name="connsiteY51" fmla="*/ 2242771 h 2581046"/>
              <a:gd name="connsiteX52" fmla="*/ 417558 w 1902798"/>
              <a:gd name="connsiteY52" fmla="*/ 2285056 h 2581046"/>
              <a:gd name="connsiteX53" fmla="*/ 422844 w 1902798"/>
              <a:gd name="connsiteY53" fmla="*/ 2300912 h 2581046"/>
              <a:gd name="connsiteX54" fmla="*/ 433415 w 1902798"/>
              <a:gd name="connsiteY54" fmla="*/ 2337911 h 2581046"/>
              <a:gd name="connsiteX55" fmla="*/ 438700 w 1902798"/>
              <a:gd name="connsiteY55" fmla="*/ 2380195 h 2581046"/>
              <a:gd name="connsiteX56" fmla="*/ 443986 w 1902798"/>
              <a:gd name="connsiteY56" fmla="*/ 2411909 h 2581046"/>
              <a:gd name="connsiteX57" fmla="*/ 454557 w 1902798"/>
              <a:gd name="connsiteY57" fmla="*/ 2480621 h 2581046"/>
              <a:gd name="connsiteX58" fmla="*/ 465128 w 1902798"/>
              <a:gd name="connsiteY58" fmla="*/ 2512334 h 2581046"/>
              <a:gd name="connsiteX59" fmla="*/ 470414 w 1902798"/>
              <a:gd name="connsiteY59" fmla="*/ 2528191 h 2581046"/>
              <a:gd name="connsiteX60" fmla="*/ 475699 w 1902798"/>
              <a:gd name="connsiteY60" fmla="*/ 2544047 h 2581046"/>
              <a:gd name="connsiteX61" fmla="*/ 486270 w 1902798"/>
              <a:gd name="connsiteY61" fmla="*/ 2554619 h 2581046"/>
              <a:gd name="connsiteX62" fmla="*/ 496841 w 1902798"/>
              <a:gd name="connsiteY62" fmla="*/ 2570475 h 2581046"/>
              <a:gd name="connsiteX63" fmla="*/ 517984 w 1902798"/>
              <a:gd name="connsiteY63" fmla="*/ 2575761 h 2581046"/>
              <a:gd name="connsiteX64" fmla="*/ 586696 w 1902798"/>
              <a:gd name="connsiteY64" fmla="*/ 2581046 h 2581046"/>
              <a:gd name="connsiteX65" fmla="*/ 861544 w 1902798"/>
              <a:gd name="connsiteY65" fmla="*/ 2575761 h 2581046"/>
              <a:gd name="connsiteX66" fmla="*/ 887972 w 1902798"/>
              <a:gd name="connsiteY66" fmla="*/ 2570475 h 2581046"/>
              <a:gd name="connsiteX67" fmla="*/ 930256 w 1902798"/>
              <a:gd name="connsiteY67" fmla="*/ 2565190 h 2581046"/>
              <a:gd name="connsiteX68" fmla="*/ 946113 w 1902798"/>
              <a:gd name="connsiteY68" fmla="*/ 2559904 h 2581046"/>
              <a:gd name="connsiteX69" fmla="*/ 1004254 w 1902798"/>
              <a:gd name="connsiteY69" fmla="*/ 2549333 h 2581046"/>
              <a:gd name="connsiteX70" fmla="*/ 1046539 w 1902798"/>
              <a:gd name="connsiteY70" fmla="*/ 2538762 h 2581046"/>
              <a:gd name="connsiteX71" fmla="*/ 1062395 w 1902798"/>
              <a:gd name="connsiteY71" fmla="*/ 2533476 h 2581046"/>
              <a:gd name="connsiteX72" fmla="*/ 1094108 w 1902798"/>
              <a:gd name="connsiteY72" fmla="*/ 2528191 h 2581046"/>
              <a:gd name="connsiteX73" fmla="*/ 1115251 w 1902798"/>
              <a:gd name="connsiteY73" fmla="*/ 2522905 h 2581046"/>
              <a:gd name="connsiteX74" fmla="*/ 1247389 w 1902798"/>
              <a:gd name="connsiteY74" fmla="*/ 2507049 h 2581046"/>
              <a:gd name="connsiteX75" fmla="*/ 1300245 w 1902798"/>
              <a:gd name="connsiteY75" fmla="*/ 2496477 h 2581046"/>
              <a:gd name="connsiteX76" fmla="*/ 1390099 w 1902798"/>
              <a:gd name="connsiteY76" fmla="*/ 2485906 h 2581046"/>
              <a:gd name="connsiteX77" fmla="*/ 1437669 w 1902798"/>
              <a:gd name="connsiteY77" fmla="*/ 2475335 h 2581046"/>
              <a:gd name="connsiteX78" fmla="*/ 1453526 w 1902798"/>
              <a:gd name="connsiteY78" fmla="*/ 2470050 h 2581046"/>
              <a:gd name="connsiteX79" fmla="*/ 1569808 w 1902798"/>
              <a:gd name="connsiteY79" fmla="*/ 2459479 h 2581046"/>
              <a:gd name="connsiteX80" fmla="*/ 1601521 w 1902798"/>
              <a:gd name="connsiteY80" fmla="*/ 2454193 h 2581046"/>
              <a:gd name="connsiteX81" fmla="*/ 1664948 w 1902798"/>
              <a:gd name="connsiteY81" fmla="*/ 2443622 h 2581046"/>
              <a:gd name="connsiteX82" fmla="*/ 1696661 w 1902798"/>
              <a:gd name="connsiteY82" fmla="*/ 2433051 h 2581046"/>
              <a:gd name="connsiteX83" fmla="*/ 1717803 w 1902798"/>
              <a:gd name="connsiteY83" fmla="*/ 2427765 h 2581046"/>
              <a:gd name="connsiteX84" fmla="*/ 1744231 w 1902798"/>
              <a:gd name="connsiteY84" fmla="*/ 2417194 h 2581046"/>
              <a:gd name="connsiteX85" fmla="*/ 1781230 w 1902798"/>
              <a:gd name="connsiteY85" fmla="*/ 2396052 h 2581046"/>
              <a:gd name="connsiteX86" fmla="*/ 1812943 w 1902798"/>
              <a:gd name="connsiteY86" fmla="*/ 2385481 h 2581046"/>
              <a:gd name="connsiteX87" fmla="*/ 1828800 w 1902798"/>
              <a:gd name="connsiteY87" fmla="*/ 2380195 h 2581046"/>
              <a:gd name="connsiteX88" fmla="*/ 1876370 w 1902798"/>
              <a:gd name="connsiteY88" fmla="*/ 2353768 h 2581046"/>
              <a:gd name="connsiteX89" fmla="*/ 1892226 w 1902798"/>
              <a:gd name="connsiteY89" fmla="*/ 2343197 h 2581046"/>
              <a:gd name="connsiteX90" fmla="*/ 1897512 w 1902798"/>
              <a:gd name="connsiteY90" fmla="*/ 2322054 h 2581046"/>
              <a:gd name="connsiteX91" fmla="*/ 1902798 w 1902798"/>
              <a:gd name="connsiteY91" fmla="*/ 2269199 h 2581046"/>
              <a:gd name="connsiteX92" fmla="*/ 1897512 w 1902798"/>
              <a:gd name="connsiteY92" fmla="*/ 1978494 h 2581046"/>
              <a:gd name="connsiteX93" fmla="*/ 1876370 w 1902798"/>
              <a:gd name="connsiteY93" fmla="*/ 1925638 h 2581046"/>
              <a:gd name="connsiteX94" fmla="*/ 1871084 w 1902798"/>
              <a:gd name="connsiteY94" fmla="*/ 1904496 h 2581046"/>
              <a:gd name="connsiteX95" fmla="*/ 1849942 w 1902798"/>
              <a:gd name="connsiteY95" fmla="*/ 1893925 h 2581046"/>
              <a:gd name="connsiteX96" fmla="*/ 1839371 w 1902798"/>
              <a:gd name="connsiteY96" fmla="*/ 1878068 h 2581046"/>
              <a:gd name="connsiteX97" fmla="*/ 1802372 w 1902798"/>
              <a:gd name="connsiteY97" fmla="*/ 1841069 h 2581046"/>
              <a:gd name="connsiteX98" fmla="*/ 1781230 w 1902798"/>
              <a:gd name="connsiteY98" fmla="*/ 1809356 h 2581046"/>
              <a:gd name="connsiteX99" fmla="*/ 1765373 w 1902798"/>
              <a:gd name="connsiteY99" fmla="*/ 1772357 h 2581046"/>
              <a:gd name="connsiteX100" fmla="*/ 1754802 w 1902798"/>
              <a:gd name="connsiteY100" fmla="*/ 1730073 h 2581046"/>
              <a:gd name="connsiteX101" fmla="*/ 1760088 w 1902798"/>
              <a:gd name="connsiteY101" fmla="*/ 1619076 h 2581046"/>
              <a:gd name="connsiteX102" fmla="*/ 1765373 w 1902798"/>
              <a:gd name="connsiteY102" fmla="*/ 1603220 h 2581046"/>
              <a:gd name="connsiteX103" fmla="*/ 1775944 w 1902798"/>
              <a:gd name="connsiteY103" fmla="*/ 1560935 h 2581046"/>
              <a:gd name="connsiteX104" fmla="*/ 1770659 w 1902798"/>
              <a:gd name="connsiteY104" fmla="*/ 1402369 h 2581046"/>
              <a:gd name="connsiteX105" fmla="*/ 1765373 w 1902798"/>
              <a:gd name="connsiteY105" fmla="*/ 1386512 h 2581046"/>
              <a:gd name="connsiteX106" fmla="*/ 1754802 w 1902798"/>
              <a:gd name="connsiteY106" fmla="*/ 1301943 h 2581046"/>
              <a:gd name="connsiteX107" fmla="*/ 1749517 w 1902798"/>
              <a:gd name="connsiteY107" fmla="*/ 1286087 h 2581046"/>
              <a:gd name="connsiteX108" fmla="*/ 1744231 w 1902798"/>
              <a:gd name="connsiteY108" fmla="*/ 1254373 h 2581046"/>
              <a:gd name="connsiteX109" fmla="*/ 1738945 w 1902798"/>
              <a:gd name="connsiteY109" fmla="*/ 1227946 h 2581046"/>
              <a:gd name="connsiteX110" fmla="*/ 1728374 w 1902798"/>
              <a:gd name="connsiteY110" fmla="*/ 1190947 h 2581046"/>
              <a:gd name="connsiteX111" fmla="*/ 1723089 w 1902798"/>
              <a:gd name="connsiteY111" fmla="*/ 1164519 h 2581046"/>
              <a:gd name="connsiteX112" fmla="*/ 1712518 w 1902798"/>
              <a:gd name="connsiteY112" fmla="*/ 1132806 h 2581046"/>
              <a:gd name="connsiteX113" fmla="*/ 1701947 w 1902798"/>
              <a:gd name="connsiteY113" fmla="*/ 1069379 h 2581046"/>
              <a:gd name="connsiteX114" fmla="*/ 1696661 w 1902798"/>
              <a:gd name="connsiteY114" fmla="*/ 1053523 h 2581046"/>
              <a:gd name="connsiteX115" fmla="*/ 1680804 w 1902798"/>
              <a:gd name="connsiteY115" fmla="*/ 984810 h 2581046"/>
              <a:gd name="connsiteX116" fmla="*/ 1675519 w 1902798"/>
              <a:gd name="connsiteY116" fmla="*/ 937241 h 2581046"/>
              <a:gd name="connsiteX117" fmla="*/ 1659662 w 1902798"/>
              <a:gd name="connsiteY117" fmla="*/ 651821 h 2581046"/>
              <a:gd name="connsiteX118" fmla="*/ 1654377 w 1902798"/>
              <a:gd name="connsiteY118" fmla="*/ 625393 h 2581046"/>
              <a:gd name="connsiteX119" fmla="*/ 1649091 w 1902798"/>
              <a:gd name="connsiteY119" fmla="*/ 551395 h 2581046"/>
              <a:gd name="connsiteX120" fmla="*/ 1643806 w 1902798"/>
              <a:gd name="connsiteY120" fmla="*/ 535539 h 2581046"/>
              <a:gd name="connsiteX121" fmla="*/ 1633235 w 1902798"/>
              <a:gd name="connsiteY121" fmla="*/ 466827 h 2581046"/>
              <a:gd name="connsiteX122" fmla="*/ 1622663 w 1902798"/>
              <a:gd name="connsiteY122" fmla="*/ 419257 h 2581046"/>
              <a:gd name="connsiteX123" fmla="*/ 1617378 w 1902798"/>
              <a:gd name="connsiteY123" fmla="*/ 403400 h 2581046"/>
              <a:gd name="connsiteX124" fmla="*/ 1606807 w 1902798"/>
              <a:gd name="connsiteY124" fmla="*/ 350545 h 2581046"/>
              <a:gd name="connsiteX125" fmla="*/ 1601521 w 1902798"/>
              <a:gd name="connsiteY125" fmla="*/ 334688 h 2581046"/>
              <a:gd name="connsiteX126" fmla="*/ 1596236 w 1902798"/>
              <a:gd name="connsiteY126" fmla="*/ 302975 h 2581046"/>
              <a:gd name="connsiteX127" fmla="*/ 1585665 w 1902798"/>
              <a:gd name="connsiteY127" fmla="*/ 271261 h 2581046"/>
              <a:gd name="connsiteX128" fmla="*/ 1580379 w 1902798"/>
              <a:gd name="connsiteY128" fmla="*/ 244834 h 2581046"/>
              <a:gd name="connsiteX129" fmla="*/ 1569808 w 1902798"/>
              <a:gd name="connsiteY129" fmla="*/ 228977 h 2581046"/>
              <a:gd name="connsiteX130" fmla="*/ 1553951 w 1902798"/>
              <a:gd name="connsiteY130" fmla="*/ 197264 h 2581046"/>
              <a:gd name="connsiteX131" fmla="*/ 1548666 w 1902798"/>
              <a:gd name="connsiteY131" fmla="*/ 181407 h 2581046"/>
              <a:gd name="connsiteX132" fmla="*/ 1543380 w 1902798"/>
              <a:gd name="connsiteY132" fmla="*/ 160265 h 2581046"/>
              <a:gd name="connsiteX133" fmla="*/ 1516952 w 1902798"/>
              <a:gd name="connsiteY133" fmla="*/ 117980 h 2581046"/>
              <a:gd name="connsiteX134" fmla="*/ 1495810 w 1902798"/>
              <a:gd name="connsiteY134" fmla="*/ 91553 h 2581046"/>
              <a:gd name="connsiteX135" fmla="*/ 1485239 w 1902798"/>
              <a:gd name="connsiteY135" fmla="*/ 75696 h 2581046"/>
              <a:gd name="connsiteX136" fmla="*/ 1437669 w 1902798"/>
              <a:gd name="connsiteY136" fmla="*/ 43983 h 2581046"/>
              <a:gd name="connsiteX137" fmla="*/ 1421813 w 1902798"/>
              <a:gd name="connsiteY137" fmla="*/ 33412 h 2581046"/>
              <a:gd name="connsiteX138" fmla="*/ 1390099 w 1902798"/>
              <a:gd name="connsiteY138" fmla="*/ 22841 h 2581046"/>
              <a:gd name="connsiteX139" fmla="*/ 1379528 w 1902798"/>
              <a:gd name="connsiteY139" fmla="*/ 12269 h 2581046"/>
              <a:gd name="connsiteX140" fmla="*/ 1321387 w 1902798"/>
              <a:gd name="connsiteY140" fmla="*/ 1698 h 2581046"/>
              <a:gd name="connsiteX141" fmla="*/ 1131107 w 1902798"/>
              <a:gd name="connsiteY141" fmla="*/ 6984 h 2581046"/>
              <a:gd name="connsiteX142" fmla="*/ 1104680 w 1902798"/>
              <a:gd name="connsiteY142" fmla="*/ 12269 h 2581046"/>
              <a:gd name="connsiteX143" fmla="*/ 1072966 w 1902798"/>
              <a:gd name="connsiteY143" fmla="*/ 17555 h 2581046"/>
              <a:gd name="connsiteX144" fmla="*/ 1046539 w 1902798"/>
              <a:gd name="connsiteY144" fmla="*/ 22841 h 2581046"/>
              <a:gd name="connsiteX145" fmla="*/ 1004254 w 1902798"/>
              <a:gd name="connsiteY145" fmla="*/ 28126 h 2581046"/>
              <a:gd name="connsiteX146" fmla="*/ 745262 w 1902798"/>
              <a:gd name="connsiteY146" fmla="*/ 22841 h 2581046"/>
              <a:gd name="connsiteX147" fmla="*/ 718835 w 1902798"/>
              <a:gd name="connsiteY147" fmla="*/ 17555 h 2581046"/>
              <a:gd name="connsiteX148" fmla="*/ 681836 w 1902798"/>
              <a:gd name="connsiteY148" fmla="*/ 12269 h 2581046"/>
              <a:gd name="connsiteX149" fmla="*/ 554982 w 1902798"/>
              <a:gd name="connsiteY149" fmla="*/ 6984 h 2581046"/>
              <a:gd name="connsiteX150" fmla="*/ 533840 w 1902798"/>
              <a:gd name="connsiteY150" fmla="*/ 1698 h 2581046"/>
              <a:gd name="connsiteX151" fmla="*/ 385845 w 1902798"/>
              <a:gd name="connsiteY151" fmla="*/ 12269 h 2581046"/>
              <a:gd name="connsiteX152" fmla="*/ 338275 w 1902798"/>
              <a:gd name="connsiteY152" fmla="*/ 38697 h 2581046"/>
              <a:gd name="connsiteX153" fmla="*/ 317133 w 1902798"/>
              <a:gd name="connsiteY153" fmla="*/ 54554 h 2581046"/>
              <a:gd name="connsiteX154" fmla="*/ 301276 w 1902798"/>
              <a:gd name="connsiteY154" fmla="*/ 59839 h 2581046"/>
              <a:gd name="connsiteX155" fmla="*/ 264277 w 1902798"/>
              <a:gd name="connsiteY155" fmla="*/ 70410 h 2581046"/>
              <a:gd name="connsiteX156" fmla="*/ 243135 w 1902798"/>
              <a:gd name="connsiteY156" fmla="*/ 80982 h 2581046"/>
              <a:gd name="connsiteX157" fmla="*/ 206136 w 1902798"/>
              <a:gd name="connsiteY157" fmla="*/ 91553 h 2581046"/>
              <a:gd name="connsiteX158" fmla="*/ 174423 w 1902798"/>
              <a:gd name="connsiteY158" fmla="*/ 107409 h 2581046"/>
              <a:gd name="connsiteX159" fmla="*/ 142710 w 1902798"/>
              <a:gd name="connsiteY159" fmla="*/ 128551 h 2581046"/>
              <a:gd name="connsiteX160" fmla="*/ 126853 w 1902798"/>
              <a:gd name="connsiteY160" fmla="*/ 133837 h 2581046"/>
              <a:gd name="connsiteX161" fmla="*/ 95140 w 1902798"/>
              <a:gd name="connsiteY161" fmla="*/ 154979 h 2581046"/>
              <a:gd name="connsiteX162" fmla="*/ 63426 w 1902798"/>
              <a:gd name="connsiteY162" fmla="*/ 170836 h 2581046"/>
              <a:gd name="connsiteX163" fmla="*/ 47570 w 1902798"/>
              <a:gd name="connsiteY163" fmla="*/ 176121 h 2581046"/>
              <a:gd name="connsiteX164" fmla="*/ 36999 w 1902798"/>
              <a:gd name="connsiteY164" fmla="*/ 186693 h 2581046"/>
              <a:gd name="connsiteX165" fmla="*/ 21142 w 1902798"/>
              <a:gd name="connsiteY165" fmla="*/ 197264 h 2581046"/>
              <a:gd name="connsiteX166" fmla="*/ 10571 w 1902798"/>
              <a:gd name="connsiteY166" fmla="*/ 213120 h 2581046"/>
              <a:gd name="connsiteX167" fmla="*/ 0 w 1902798"/>
              <a:gd name="connsiteY167" fmla="*/ 223691 h 2581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1902798" h="2581046">
                <a:moveTo>
                  <a:pt x="0" y="223691"/>
                </a:moveTo>
                <a:cubicBezTo>
                  <a:pt x="0" y="238667"/>
                  <a:pt x="4638" y="273309"/>
                  <a:pt x="10571" y="302975"/>
                </a:cubicBezTo>
                <a:cubicBezTo>
                  <a:pt x="11996" y="310098"/>
                  <a:pt x="14094" y="317070"/>
                  <a:pt x="15856" y="324117"/>
                </a:cubicBezTo>
                <a:cubicBezTo>
                  <a:pt x="17618" y="339974"/>
                  <a:pt x="18519" y="355950"/>
                  <a:pt x="21142" y="371687"/>
                </a:cubicBezTo>
                <a:cubicBezTo>
                  <a:pt x="22058" y="377182"/>
                  <a:pt x="25692" y="382021"/>
                  <a:pt x="26428" y="387543"/>
                </a:cubicBezTo>
                <a:cubicBezTo>
                  <a:pt x="29232" y="408572"/>
                  <a:pt x="30430" y="429793"/>
                  <a:pt x="31713" y="450970"/>
                </a:cubicBezTo>
                <a:cubicBezTo>
                  <a:pt x="42266" y="625096"/>
                  <a:pt x="30189" y="508251"/>
                  <a:pt x="42284" y="598965"/>
                </a:cubicBezTo>
                <a:cubicBezTo>
                  <a:pt x="49354" y="651990"/>
                  <a:pt x="43674" y="625663"/>
                  <a:pt x="52855" y="662392"/>
                </a:cubicBezTo>
                <a:cubicBezTo>
                  <a:pt x="54617" y="685296"/>
                  <a:pt x="55457" y="708290"/>
                  <a:pt x="58141" y="731104"/>
                </a:cubicBezTo>
                <a:cubicBezTo>
                  <a:pt x="58990" y="738318"/>
                  <a:pt x="62399" y="745055"/>
                  <a:pt x="63426" y="752246"/>
                </a:cubicBezTo>
                <a:cubicBezTo>
                  <a:pt x="65930" y="769775"/>
                  <a:pt x="66208" y="787573"/>
                  <a:pt x="68712" y="805102"/>
                </a:cubicBezTo>
                <a:cubicBezTo>
                  <a:pt x="69739" y="812293"/>
                  <a:pt x="72699" y="819097"/>
                  <a:pt x="73998" y="826244"/>
                </a:cubicBezTo>
                <a:cubicBezTo>
                  <a:pt x="76227" y="838501"/>
                  <a:pt x="77235" y="850954"/>
                  <a:pt x="79283" y="863243"/>
                </a:cubicBezTo>
                <a:cubicBezTo>
                  <a:pt x="80760" y="872105"/>
                  <a:pt x="83203" y="880792"/>
                  <a:pt x="84569" y="889671"/>
                </a:cubicBezTo>
                <a:cubicBezTo>
                  <a:pt x="86729" y="903710"/>
                  <a:pt x="87236" y="917994"/>
                  <a:pt x="89854" y="931955"/>
                </a:cubicBezTo>
                <a:cubicBezTo>
                  <a:pt x="94964" y="959208"/>
                  <a:pt x="98443" y="968293"/>
                  <a:pt x="105711" y="990096"/>
                </a:cubicBezTo>
                <a:cubicBezTo>
                  <a:pt x="107473" y="1004191"/>
                  <a:pt x="108455" y="1018405"/>
                  <a:pt x="110996" y="1032380"/>
                </a:cubicBezTo>
                <a:cubicBezTo>
                  <a:pt x="111993" y="1037862"/>
                  <a:pt x="114931" y="1042832"/>
                  <a:pt x="116282" y="1048237"/>
                </a:cubicBezTo>
                <a:cubicBezTo>
                  <a:pt x="118461" y="1056953"/>
                  <a:pt x="119547" y="1065911"/>
                  <a:pt x="121567" y="1074665"/>
                </a:cubicBezTo>
                <a:cubicBezTo>
                  <a:pt x="124834" y="1088821"/>
                  <a:pt x="129290" y="1102703"/>
                  <a:pt x="132139" y="1116949"/>
                </a:cubicBezTo>
                <a:cubicBezTo>
                  <a:pt x="138517" y="1148840"/>
                  <a:pt x="134583" y="1134854"/>
                  <a:pt x="142710" y="1159234"/>
                </a:cubicBezTo>
                <a:cubicBezTo>
                  <a:pt x="144472" y="1169805"/>
                  <a:pt x="145670" y="1180485"/>
                  <a:pt x="147995" y="1190947"/>
                </a:cubicBezTo>
                <a:cubicBezTo>
                  <a:pt x="149204" y="1196386"/>
                  <a:pt x="151750" y="1201447"/>
                  <a:pt x="153281" y="1206804"/>
                </a:cubicBezTo>
                <a:cubicBezTo>
                  <a:pt x="155277" y="1213789"/>
                  <a:pt x="156479" y="1220988"/>
                  <a:pt x="158566" y="1227946"/>
                </a:cubicBezTo>
                <a:cubicBezTo>
                  <a:pt x="161768" y="1238619"/>
                  <a:pt x="166434" y="1248849"/>
                  <a:pt x="169137" y="1259659"/>
                </a:cubicBezTo>
                <a:cubicBezTo>
                  <a:pt x="171817" y="1270378"/>
                  <a:pt x="175161" y="1286049"/>
                  <a:pt x="179708" y="1296658"/>
                </a:cubicBezTo>
                <a:cubicBezTo>
                  <a:pt x="182812" y="1303900"/>
                  <a:pt x="187354" y="1310484"/>
                  <a:pt x="190280" y="1317800"/>
                </a:cubicBezTo>
                <a:cubicBezTo>
                  <a:pt x="205232" y="1355177"/>
                  <a:pt x="196791" y="1339503"/>
                  <a:pt x="206136" y="1370656"/>
                </a:cubicBezTo>
                <a:cubicBezTo>
                  <a:pt x="209338" y="1381329"/>
                  <a:pt x="210526" y="1393098"/>
                  <a:pt x="216707" y="1402369"/>
                </a:cubicBezTo>
                <a:lnTo>
                  <a:pt x="227278" y="1418225"/>
                </a:lnTo>
                <a:cubicBezTo>
                  <a:pt x="229040" y="1425273"/>
                  <a:pt x="230568" y="1432383"/>
                  <a:pt x="232564" y="1439368"/>
                </a:cubicBezTo>
                <a:cubicBezTo>
                  <a:pt x="234095" y="1444725"/>
                  <a:pt x="236384" y="1449849"/>
                  <a:pt x="237850" y="1455224"/>
                </a:cubicBezTo>
                <a:cubicBezTo>
                  <a:pt x="241673" y="1469241"/>
                  <a:pt x="244897" y="1483414"/>
                  <a:pt x="248421" y="1497509"/>
                </a:cubicBezTo>
                <a:lnTo>
                  <a:pt x="258992" y="1539793"/>
                </a:lnTo>
                <a:cubicBezTo>
                  <a:pt x="260754" y="1546840"/>
                  <a:pt x="261980" y="1554044"/>
                  <a:pt x="264277" y="1560935"/>
                </a:cubicBezTo>
                <a:cubicBezTo>
                  <a:pt x="276951" y="1598955"/>
                  <a:pt x="261574" y="1551476"/>
                  <a:pt x="274848" y="1597934"/>
                </a:cubicBezTo>
                <a:cubicBezTo>
                  <a:pt x="282777" y="1625684"/>
                  <a:pt x="278333" y="1601864"/>
                  <a:pt x="285419" y="1634933"/>
                </a:cubicBezTo>
                <a:cubicBezTo>
                  <a:pt x="289184" y="1652501"/>
                  <a:pt x="293038" y="1670065"/>
                  <a:pt x="295991" y="1687788"/>
                </a:cubicBezTo>
                <a:cubicBezTo>
                  <a:pt x="297753" y="1698359"/>
                  <a:pt x="299174" y="1708993"/>
                  <a:pt x="301276" y="1719502"/>
                </a:cubicBezTo>
                <a:cubicBezTo>
                  <a:pt x="304593" y="1736086"/>
                  <a:pt x="306812" y="1741394"/>
                  <a:pt x="311847" y="1756501"/>
                </a:cubicBezTo>
                <a:cubicBezTo>
                  <a:pt x="315722" y="1783624"/>
                  <a:pt x="316624" y="1794817"/>
                  <a:pt x="322418" y="1819927"/>
                </a:cubicBezTo>
                <a:cubicBezTo>
                  <a:pt x="325685" y="1834084"/>
                  <a:pt x="329465" y="1848117"/>
                  <a:pt x="332989" y="1862212"/>
                </a:cubicBezTo>
                <a:lnTo>
                  <a:pt x="338275" y="1883354"/>
                </a:lnTo>
                <a:cubicBezTo>
                  <a:pt x="340037" y="1900972"/>
                  <a:pt x="341057" y="1918681"/>
                  <a:pt x="343561" y="1936209"/>
                </a:cubicBezTo>
                <a:cubicBezTo>
                  <a:pt x="344588" y="1943400"/>
                  <a:pt x="347819" y="1950160"/>
                  <a:pt x="348846" y="1957351"/>
                </a:cubicBezTo>
                <a:cubicBezTo>
                  <a:pt x="351350" y="1974880"/>
                  <a:pt x="352102" y="1992617"/>
                  <a:pt x="354132" y="2010207"/>
                </a:cubicBezTo>
                <a:cubicBezTo>
                  <a:pt x="357388" y="2038429"/>
                  <a:pt x="355719" y="2067825"/>
                  <a:pt x="364703" y="2094776"/>
                </a:cubicBezTo>
                <a:cubicBezTo>
                  <a:pt x="368227" y="2105347"/>
                  <a:pt x="372213" y="2115775"/>
                  <a:pt x="375274" y="2126489"/>
                </a:cubicBezTo>
                <a:cubicBezTo>
                  <a:pt x="379265" y="2140458"/>
                  <a:pt x="382321" y="2154678"/>
                  <a:pt x="385845" y="2168773"/>
                </a:cubicBezTo>
                <a:cubicBezTo>
                  <a:pt x="387607" y="2175821"/>
                  <a:pt x="388833" y="2183024"/>
                  <a:pt x="391130" y="2189916"/>
                </a:cubicBezTo>
                <a:cubicBezTo>
                  <a:pt x="403795" y="2227907"/>
                  <a:pt x="388439" y="2180491"/>
                  <a:pt x="401702" y="2226914"/>
                </a:cubicBezTo>
                <a:cubicBezTo>
                  <a:pt x="403233" y="2232271"/>
                  <a:pt x="405521" y="2237396"/>
                  <a:pt x="406987" y="2242771"/>
                </a:cubicBezTo>
                <a:cubicBezTo>
                  <a:pt x="410810" y="2256788"/>
                  <a:pt x="412963" y="2271273"/>
                  <a:pt x="417558" y="2285056"/>
                </a:cubicBezTo>
                <a:cubicBezTo>
                  <a:pt x="419320" y="2290341"/>
                  <a:pt x="421313" y="2295555"/>
                  <a:pt x="422844" y="2300912"/>
                </a:cubicBezTo>
                <a:cubicBezTo>
                  <a:pt x="436120" y="2347378"/>
                  <a:pt x="420739" y="2299885"/>
                  <a:pt x="433415" y="2337911"/>
                </a:cubicBezTo>
                <a:cubicBezTo>
                  <a:pt x="435177" y="2352006"/>
                  <a:pt x="436691" y="2366133"/>
                  <a:pt x="438700" y="2380195"/>
                </a:cubicBezTo>
                <a:cubicBezTo>
                  <a:pt x="440216" y="2390804"/>
                  <a:pt x="442470" y="2401300"/>
                  <a:pt x="443986" y="2411909"/>
                </a:cubicBezTo>
                <a:cubicBezTo>
                  <a:pt x="447203" y="2434425"/>
                  <a:pt x="448498" y="2458405"/>
                  <a:pt x="454557" y="2480621"/>
                </a:cubicBezTo>
                <a:cubicBezTo>
                  <a:pt x="457489" y="2491371"/>
                  <a:pt x="461604" y="2501763"/>
                  <a:pt x="465128" y="2512334"/>
                </a:cubicBezTo>
                <a:lnTo>
                  <a:pt x="470414" y="2528191"/>
                </a:lnTo>
                <a:cubicBezTo>
                  <a:pt x="472176" y="2533476"/>
                  <a:pt x="471760" y="2540107"/>
                  <a:pt x="475699" y="2544047"/>
                </a:cubicBezTo>
                <a:cubicBezTo>
                  <a:pt x="479223" y="2547571"/>
                  <a:pt x="483157" y="2550728"/>
                  <a:pt x="486270" y="2554619"/>
                </a:cubicBezTo>
                <a:cubicBezTo>
                  <a:pt x="490238" y="2559579"/>
                  <a:pt x="491556" y="2566951"/>
                  <a:pt x="496841" y="2570475"/>
                </a:cubicBezTo>
                <a:cubicBezTo>
                  <a:pt x="502886" y="2574505"/>
                  <a:pt x="510769" y="2574912"/>
                  <a:pt x="517984" y="2575761"/>
                </a:cubicBezTo>
                <a:cubicBezTo>
                  <a:pt x="540798" y="2578445"/>
                  <a:pt x="563792" y="2579284"/>
                  <a:pt x="586696" y="2581046"/>
                </a:cubicBezTo>
                <a:lnTo>
                  <a:pt x="861544" y="2575761"/>
                </a:lnTo>
                <a:cubicBezTo>
                  <a:pt x="870522" y="2575446"/>
                  <a:pt x="879093" y="2571841"/>
                  <a:pt x="887972" y="2570475"/>
                </a:cubicBezTo>
                <a:cubicBezTo>
                  <a:pt x="902011" y="2568315"/>
                  <a:pt x="916161" y="2566952"/>
                  <a:pt x="930256" y="2565190"/>
                </a:cubicBezTo>
                <a:cubicBezTo>
                  <a:pt x="935542" y="2563428"/>
                  <a:pt x="940708" y="2561255"/>
                  <a:pt x="946113" y="2559904"/>
                </a:cubicBezTo>
                <a:cubicBezTo>
                  <a:pt x="976658" y="2552268"/>
                  <a:pt x="971304" y="2556394"/>
                  <a:pt x="1004254" y="2549333"/>
                </a:cubicBezTo>
                <a:cubicBezTo>
                  <a:pt x="1018460" y="2546289"/>
                  <a:pt x="1032756" y="2543357"/>
                  <a:pt x="1046539" y="2538762"/>
                </a:cubicBezTo>
                <a:cubicBezTo>
                  <a:pt x="1051824" y="2537000"/>
                  <a:pt x="1056956" y="2534685"/>
                  <a:pt x="1062395" y="2533476"/>
                </a:cubicBezTo>
                <a:cubicBezTo>
                  <a:pt x="1072857" y="2531151"/>
                  <a:pt x="1083599" y="2530293"/>
                  <a:pt x="1094108" y="2528191"/>
                </a:cubicBezTo>
                <a:cubicBezTo>
                  <a:pt x="1101232" y="2526766"/>
                  <a:pt x="1108085" y="2524099"/>
                  <a:pt x="1115251" y="2522905"/>
                </a:cubicBezTo>
                <a:cubicBezTo>
                  <a:pt x="1179203" y="2512246"/>
                  <a:pt x="1187326" y="2512509"/>
                  <a:pt x="1247389" y="2507049"/>
                </a:cubicBezTo>
                <a:cubicBezTo>
                  <a:pt x="1265008" y="2503525"/>
                  <a:pt x="1282458" y="2499018"/>
                  <a:pt x="1300245" y="2496477"/>
                </a:cubicBezTo>
                <a:cubicBezTo>
                  <a:pt x="1354772" y="2488688"/>
                  <a:pt x="1324848" y="2492432"/>
                  <a:pt x="1390099" y="2485906"/>
                </a:cubicBezTo>
                <a:cubicBezTo>
                  <a:pt x="1425795" y="2474009"/>
                  <a:pt x="1381855" y="2487738"/>
                  <a:pt x="1437669" y="2475335"/>
                </a:cubicBezTo>
                <a:cubicBezTo>
                  <a:pt x="1443108" y="2474126"/>
                  <a:pt x="1448044" y="2471047"/>
                  <a:pt x="1453526" y="2470050"/>
                </a:cubicBezTo>
                <a:cubicBezTo>
                  <a:pt x="1485964" y="2464152"/>
                  <a:pt x="1541501" y="2461501"/>
                  <a:pt x="1569808" y="2459479"/>
                </a:cubicBezTo>
                <a:lnTo>
                  <a:pt x="1601521" y="2454193"/>
                </a:lnTo>
                <a:cubicBezTo>
                  <a:pt x="1618883" y="2451522"/>
                  <a:pt x="1646878" y="2448550"/>
                  <a:pt x="1664948" y="2443622"/>
                </a:cubicBezTo>
                <a:cubicBezTo>
                  <a:pt x="1675698" y="2440690"/>
                  <a:pt x="1685851" y="2435754"/>
                  <a:pt x="1696661" y="2433051"/>
                </a:cubicBezTo>
                <a:cubicBezTo>
                  <a:pt x="1703708" y="2431289"/>
                  <a:pt x="1710912" y="2430062"/>
                  <a:pt x="1717803" y="2427765"/>
                </a:cubicBezTo>
                <a:cubicBezTo>
                  <a:pt x="1726804" y="2424765"/>
                  <a:pt x="1735745" y="2421437"/>
                  <a:pt x="1744231" y="2417194"/>
                </a:cubicBezTo>
                <a:cubicBezTo>
                  <a:pt x="1782372" y="2398124"/>
                  <a:pt x="1734898" y="2414585"/>
                  <a:pt x="1781230" y="2396052"/>
                </a:cubicBezTo>
                <a:cubicBezTo>
                  <a:pt x="1791576" y="2391914"/>
                  <a:pt x="1802372" y="2389005"/>
                  <a:pt x="1812943" y="2385481"/>
                </a:cubicBezTo>
                <a:cubicBezTo>
                  <a:pt x="1818229" y="2383719"/>
                  <a:pt x="1824164" y="2383286"/>
                  <a:pt x="1828800" y="2380195"/>
                </a:cubicBezTo>
                <a:cubicBezTo>
                  <a:pt x="1865149" y="2355962"/>
                  <a:pt x="1848460" y="2363070"/>
                  <a:pt x="1876370" y="2353768"/>
                </a:cubicBezTo>
                <a:cubicBezTo>
                  <a:pt x="1881655" y="2350244"/>
                  <a:pt x="1888702" y="2348482"/>
                  <a:pt x="1892226" y="2343197"/>
                </a:cubicBezTo>
                <a:cubicBezTo>
                  <a:pt x="1896256" y="2337152"/>
                  <a:pt x="1896485" y="2329246"/>
                  <a:pt x="1897512" y="2322054"/>
                </a:cubicBezTo>
                <a:cubicBezTo>
                  <a:pt x="1900016" y="2304526"/>
                  <a:pt x="1901036" y="2286817"/>
                  <a:pt x="1902798" y="2269199"/>
                </a:cubicBezTo>
                <a:cubicBezTo>
                  <a:pt x="1901036" y="2172297"/>
                  <a:pt x="1902273" y="2075295"/>
                  <a:pt x="1897512" y="1978494"/>
                </a:cubicBezTo>
                <a:cubicBezTo>
                  <a:pt x="1896435" y="1956603"/>
                  <a:pt x="1883449" y="1944515"/>
                  <a:pt x="1876370" y="1925638"/>
                </a:cubicBezTo>
                <a:cubicBezTo>
                  <a:pt x="1873819" y="1918836"/>
                  <a:pt x="1875735" y="1910077"/>
                  <a:pt x="1871084" y="1904496"/>
                </a:cubicBezTo>
                <a:cubicBezTo>
                  <a:pt x="1866040" y="1898443"/>
                  <a:pt x="1856989" y="1897449"/>
                  <a:pt x="1849942" y="1893925"/>
                </a:cubicBezTo>
                <a:cubicBezTo>
                  <a:pt x="1846418" y="1888639"/>
                  <a:pt x="1843621" y="1882790"/>
                  <a:pt x="1839371" y="1878068"/>
                </a:cubicBezTo>
                <a:cubicBezTo>
                  <a:pt x="1827703" y="1865104"/>
                  <a:pt x="1812047" y="1855581"/>
                  <a:pt x="1802372" y="1841069"/>
                </a:cubicBezTo>
                <a:cubicBezTo>
                  <a:pt x="1795325" y="1830498"/>
                  <a:pt x="1785248" y="1821409"/>
                  <a:pt x="1781230" y="1809356"/>
                </a:cubicBezTo>
                <a:cubicBezTo>
                  <a:pt x="1773452" y="1786024"/>
                  <a:pt x="1778436" y="1798482"/>
                  <a:pt x="1765373" y="1772357"/>
                </a:cubicBezTo>
                <a:cubicBezTo>
                  <a:pt x="1761849" y="1758262"/>
                  <a:pt x="1754111" y="1744585"/>
                  <a:pt x="1754802" y="1730073"/>
                </a:cubicBezTo>
                <a:cubicBezTo>
                  <a:pt x="1756564" y="1693074"/>
                  <a:pt x="1757012" y="1655989"/>
                  <a:pt x="1760088" y="1619076"/>
                </a:cubicBezTo>
                <a:cubicBezTo>
                  <a:pt x="1760551" y="1613524"/>
                  <a:pt x="1764022" y="1608625"/>
                  <a:pt x="1765373" y="1603220"/>
                </a:cubicBezTo>
                <a:lnTo>
                  <a:pt x="1775944" y="1560935"/>
                </a:lnTo>
                <a:cubicBezTo>
                  <a:pt x="1774182" y="1508080"/>
                  <a:pt x="1773858" y="1455157"/>
                  <a:pt x="1770659" y="1402369"/>
                </a:cubicBezTo>
                <a:cubicBezTo>
                  <a:pt x="1770322" y="1396808"/>
                  <a:pt x="1766466" y="1391975"/>
                  <a:pt x="1765373" y="1386512"/>
                </a:cubicBezTo>
                <a:cubicBezTo>
                  <a:pt x="1757317" y="1346230"/>
                  <a:pt x="1762124" y="1345873"/>
                  <a:pt x="1754802" y="1301943"/>
                </a:cubicBezTo>
                <a:cubicBezTo>
                  <a:pt x="1753886" y="1296448"/>
                  <a:pt x="1750726" y="1291526"/>
                  <a:pt x="1749517" y="1286087"/>
                </a:cubicBezTo>
                <a:cubicBezTo>
                  <a:pt x="1747192" y="1275625"/>
                  <a:pt x="1746148" y="1264917"/>
                  <a:pt x="1744231" y="1254373"/>
                </a:cubicBezTo>
                <a:cubicBezTo>
                  <a:pt x="1742624" y="1245534"/>
                  <a:pt x="1741124" y="1236661"/>
                  <a:pt x="1738945" y="1227946"/>
                </a:cubicBezTo>
                <a:cubicBezTo>
                  <a:pt x="1721301" y="1157370"/>
                  <a:pt x="1748131" y="1279852"/>
                  <a:pt x="1728374" y="1190947"/>
                </a:cubicBezTo>
                <a:cubicBezTo>
                  <a:pt x="1726425" y="1182177"/>
                  <a:pt x="1725453" y="1173186"/>
                  <a:pt x="1723089" y="1164519"/>
                </a:cubicBezTo>
                <a:cubicBezTo>
                  <a:pt x="1720157" y="1153769"/>
                  <a:pt x="1714350" y="1143797"/>
                  <a:pt x="1712518" y="1132806"/>
                </a:cubicBezTo>
                <a:cubicBezTo>
                  <a:pt x="1708994" y="1111664"/>
                  <a:pt x="1708726" y="1089713"/>
                  <a:pt x="1701947" y="1069379"/>
                </a:cubicBezTo>
                <a:cubicBezTo>
                  <a:pt x="1700185" y="1064094"/>
                  <a:pt x="1697914" y="1058952"/>
                  <a:pt x="1696661" y="1053523"/>
                </a:cubicBezTo>
                <a:cubicBezTo>
                  <a:pt x="1679164" y="977705"/>
                  <a:pt x="1693581" y="1023139"/>
                  <a:pt x="1680804" y="984810"/>
                </a:cubicBezTo>
                <a:cubicBezTo>
                  <a:pt x="1679042" y="968954"/>
                  <a:pt x="1676260" y="953178"/>
                  <a:pt x="1675519" y="937241"/>
                </a:cubicBezTo>
                <a:cubicBezTo>
                  <a:pt x="1672878" y="880457"/>
                  <a:pt x="1674018" y="723609"/>
                  <a:pt x="1659662" y="651821"/>
                </a:cubicBezTo>
                <a:lnTo>
                  <a:pt x="1654377" y="625393"/>
                </a:lnTo>
                <a:cubicBezTo>
                  <a:pt x="1652615" y="600727"/>
                  <a:pt x="1651980" y="575954"/>
                  <a:pt x="1649091" y="551395"/>
                </a:cubicBezTo>
                <a:cubicBezTo>
                  <a:pt x="1648440" y="545862"/>
                  <a:pt x="1645015" y="540978"/>
                  <a:pt x="1643806" y="535539"/>
                </a:cubicBezTo>
                <a:cubicBezTo>
                  <a:pt x="1639902" y="517969"/>
                  <a:pt x="1636049" y="483709"/>
                  <a:pt x="1633235" y="466827"/>
                </a:cubicBezTo>
                <a:cubicBezTo>
                  <a:pt x="1631055" y="453744"/>
                  <a:pt x="1626465" y="432564"/>
                  <a:pt x="1622663" y="419257"/>
                </a:cubicBezTo>
                <a:cubicBezTo>
                  <a:pt x="1621132" y="413900"/>
                  <a:pt x="1618909" y="408757"/>
                  <a:pt x="1617378" y="403400"/>
                </a:cubicBezTo>
                <a:cubicBezTo>
                  <a:pt x="1606842" y="366523"/>
                  <a:pt x="1617197" y="397298"/>
                  <a:pt x="1606807" y="350545"/>
                </a:cubicBezTo>
                <a:cubicBezTo>
                  <a:pt x="1605598" y="345106"/>
                  <a:pt x="1603283" y="339974"/>
                  <a:pt x="1601521" y="334688"/>
                </a:cubicBezTo>
                <a:cubicBezTo>
                  <a:pt x="1599759" y="324117"/>
                  <a:pt x="1598835" y="313372"/>
                  <a:pt x="1596236" y="302975"/>
                </a:cubicBezTo>
                <a:cubicBezTo>
                  <a:pt x="1593534" y="292165"/>
                  <a:pt x="1587851" y="282188"/>
                  <a:pt x="1585665" y="271261"/>
                </a:cubicBezTo>
                <a:cubicBezTo>
                  <a:pt x="1583903" y="262452"/>
                  <a:pt x="1583533" y="253245"/>
                  <a:pt x="1580379" y="244834"/>
                </a:cubicBezTo>
                <a:cubicBezTo>
                  <a:pt x="1578148" y="238886"/>
                  <a:pt x="1572649" y="234659"/>
                  <a:pt x="1569808" y="228977"/>
                </a:cubicBezTo>
                <a:cubicBezTo>
                  <a:pt x="1547928" y="185216"/>
                  <a:pt x="1584242" y="242699"/>
                  <a:pt x="1553951" y="197264"/>
                </a:cubicBezTo>
                <a:cubicBezTo>
                  <a:pt x="1552189" y="191978"/>
                  <a:pt x="1550197" y="186764"/>
                  <a:pt x="1548666" y="181407"/>
                </a:cubicBezTo>
                <a:cubicBezTo>
                  <a:pt x="1546670" y="174422"/>
                  <a:pt x="1546330" y="166903"/>
                  <a:pt x="1543380" y="160265"/>
                </a:cubicBezTo>
                <a:cubicBezTo>
                  <a:pt x="1539126" y="150694"/>
                  <a:pt x="1524027" y="128592"/>
                  <a:pt x="1516952" y="117980"/>
                </a:cubicBezTo>
                <a:cubicBezTo>
                  <a:pt x="1506663" y="87111"/>
                  <a:pt x="1519718" y="115461"/>
                  <a:pt x="1495810" y="91553"/>
                </a:cubicBezTo>
                <a:cubicBezTo>
                  <a:pt x="1491318" y="87061"/>
                  <a:pt x="1490020" y="79879"/>
                  <a:pt x="1485239" y="75696"/>
                </a:cubicBezTo>
                <a:cubicBezTo>
                  <a:pt x="1485234" y="75691"/>
                  <a:pt x="1445600" y="49270"/>
                  <a:pt x="1437669" y="43983"/>
                </a:cubicBezTo>
                <a:cubicBezTo>
                  <a:pt x="1432384" y="40459"/>
                  <a:pt x="1427839" y="35421"/>
                  <a:pt x="1421813" y="33412"/>
                </a:cubicBezTo>
                <a:lnTo>
                  <a:pt x="1390099" y="22841"/>
                </a:lnTo>
                <a:cubicBezTo>
                  <a:pt x="1386575" y="19317"/>
                  <a:pt x="1383801" y="14833"/>
                  <a:pt x="1379528" y="12269"/>
                </a:cubicBezTo>
                <a:cubicBezTo>
                  <a:pt x="1366666" y="4552"/>
                  <a:pt x="1327208" y="2426"/>
                  <a:pt x="1321387" y="1698"/>
                </a:cubicBezTo>
                <a:cubicBezTo>
                  <a:pt x="1257960" y="3460"/>
                  <a:pt x="1194483" y="3893"/>
                  <a:pt x="1131107" y="6984"/>
                </a:cubicBezTo>
                <a:cubicBezTo>
                  <a:pt x="1122134" y="7422"/>
                  <a:pt x="1113519" y="10662"/>
                  <a:pt x="1104680" y="12269"/>
                </a:cubicBezTo>
                <a:cubicBezTo>
                  <a:pt x="1094136" y="14186"/>
                  <a:pt x="1083510" y="15638"/>
                  <a:pt x="1072966" y="17555"/>
                </a:cubicBezTo>
                <a:cubicBezTo>
                  <a:pt x="1064127" y="19162"/>
                  <a:pt x="1055418" y="21475"/>
                  <a:pt x="1046539" y="22841"/>
                </a:cubicBezTo>
                <a:cubicBezTo>
                  <a:pt x="1032500" y="25001"/>
                  <a:pt x="1018349" y="26364"/>
                  <a:pt x="1004254" y="28126"/>
                </a:cubicBezTo>
                <a:lnTo>
                  <a:pt x="745262" y="22841"/>
                </a:lnTo>
                <a:cubicBezTo>
                  <a:pt x="736285" y="22509"/>
                  <a:pt x="727696" y="19032"/>
                  <a:pt x="718835" y="17555"/>
                </a:cubicBezTo>
                <a:cubicBezTo>
                  <a:pt x="706546" y="15507"/>
                  <a:pt x="694268" y="13071"/>
                  <a:pt x="681836" y="12269"/>
                </a:cubicBezTo>
                <a:cubicBezTo>
                  <a:pt x="639602" y="9544"/>
                  <a:pt x="597267" y="8746"/>
                  <a:pt x="554982" y="6984"/>
                </a:cubicBezTo>
                <a:cubicBezTo>
                  <a:pt x="547935" y="5222"/>
                  <a:pt x="541104" y="1698"/>
                  <a:pt x="533840" y="1698"/>
                </a:cubicBezTo>
                <a:cubicBezTo>
                  <a:pt x="412663" y="1698"/>
                  <a:pt x="441433" y="-6258"/>
                  <a:pt x="385845" y="12269"/>
                </a:cubicBezTo>
                <a:cubicBezTo>
                  <a:pt x="349496" y="36503"/>
                  <a:pt x="366185" y="29395"/>
                  <a:pt x="338275" y="38697"/>
                </a:cubicBezTo>
                <a:cubicBezTo>
                  <a:pt x="331228" y="43983"/>
                  <a:pt x="324782" y="50183"/>
                  <a:pt x="317133" y="54554"/>
                </a:cubicBezTo>
                <a:cubicBezTo>
                  <a:pt x="312296" y="57318"/>
                  <a:pt x="306633" y="58308"/>
                  <a:pt x="301276" y="59839"/>
                </a:cubicBezTo>
                <a:cubicBezTo>
                  <a:pt x="287880" y="63666"/>
                  <a:pt x="276939" y="64983"/>
                  <a:pt x="264277" y="70410"/>
                </a:cubicBezTo>
                <a:cubicBezTo>
                  <a:pt x="257035" y="73514"/>
                  <a:pt x="250513" y="78215"/>
                  <a:pt x="243135" y="80982"/>
                </a:cubicBezTo>
                <a:cubicBezTo>
                  <a:pt x="229576" y="86067"/>
                  <a:pt x="218922" y="85160"/>
                  <a:pt x="206136" y="91553"/>
                </a:cubicBezTo>
                <a:cubicBezTo>
                  <a:pt x="165159" y="112042"/>
                  <a:pt x="214274" y="94127"/>
                  <a:pt x="174423" y="107409"/>
                </a:cubicBezTo>
                <a:cubicBezTo>
                  <a:pt x="163852" y="114456"/>
                  <a:pt x="154763" y="124533"/>
                  <a:pt x="142710" y="128551"/>
                </a:cubicBezTo>
                <a:cubicBezTo>
                  <a:pt x="137424" y="130313"/>
                  <a:pt x="131723" y="131131"/>
                  <a:pt x="126853" y="133837"/>
                </a:cubicBezTo>
                <a:cubicBezTo>
                  <a:pt x="115747" y="140007"/>
                  <a:pt x="107193" y="150961"/>
                  <a:pt x="95140" y="154979"/>
                </a:cubicBezTo>
                <a:cubicBezTo>
                  <a:pt x="55279" y="168267"/>
                  <a:pt x="104416" y="150342"/>
                  <a:pt x="63426" y="170836"/>
                </a:cubicBezTo>
                <a:cubicBezTo>
                  <a:pt x="58443" y="173327"/>
                  <a:pt x="52855" y="174359"/>
                  <a:pt x="47570" y="176121"/>
                </a:cubicBezTo>
                <a:cubicBezTo>
                  <a:pt x="44046" y="179645"/>
                  <a:pt x="40890" y="183580"/>
                  <a:pt x="36999" y="186693"/>
                </a:cubicBezTo>
                <a:cubicBezTo>
                  <a:pt x="32039" y="190661"/>
                  <a:pt x="25634" y="192772"/>
                  <a:pt x="21142" y="197264"/>
                </a:cubicBezTo>
                <a:cubicBezTo>
                  <a:pt x="16650" y="201756"/>
                  <a:pt x="14382" y="208038"/>
                  <a:pt x="10571" y="213120"/>
                </a:cubicBezTo>
                <a:cubicBezTo>
                  <a:pt x="9076" y="215113"/>
                  <a:pt x="0" y="208715"/>
                  <a:pt x="0" y="223691"/>
                </a:cubicBez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o-RO"/>
          </a:p>
        </p:txBody>
      </p:sp>
      <p:sp>
        <p:nvSpPr>
          <p:cNvPr id="9" name="Freeform 8"/>
          <p:cNvSpPr/>
          <p:nvPr/>
        </p:nvSpPr>
        <p:spPr>
          <a:xfrm rot="20494145">
            <a:off x="5628005" y="3152456"/>
            <a:ext cx="536575" cy="553085"/>
          </a:xfrm>
          <a:custGeom>
            <a:avLst/>
            <a:gdLst>
              <a:gd name="connsiteX0" fmla="*/ 0 w 1902798"/>
              <a:gd name="connsiteY0" fmla="*/ 223691 h 2581046"/>
              <a:gd name="connsiteX1" fmla="*/ 10571 w 1902798"/>
              <a:gd name="connsiteY1" fmla="*/ 302975 h 2581046"/>
              <a:gd name="connsiteX2" fmla="*/ 15856 w 1902798"/>
              <a:gd name="connsiteY2" fmla="*/ 324117 h 2581046"/>
              <a:gd name="connsiteX3" fmla="*/ 21142 w 1902798"/>
              <a:gd name="connsiteY3" fmla="*/ 371687 h 2581046"/>
              <a:gd name="connsiteX4" fmla="*/ 26428 w 1902798"/>
              <a:gd name="connsiteY4" fmla="*/ 387543 h 2581046"/>
              <a:gd name="connsiteX5" fmla="*/ 31713 w 1902798"/>
              <a:gd name="connsiteY5" fmla="*/ 450970 h 2581046"/>
              <a:gd name="connsiteX6" fmla="*/ 42284 w 1902798"/>
              <a:gd name="connsiteY6" fmla="*/ 598965 h 2581046"/>
              <a:gd name="connsiteX7" fmla="*/ 52855 w 1902798"/>
              <a:gd name="connsiteY7" fmla="*/ 662392 h 2581046"/>
              <a:gd name="connsiteX8" fmla="*/ 58141 w 1902798"/>
              <a:gd name="connsiteY8" fmla="*/ 731104 h 2581046"/>
              <a:gd name="connsiteX9" fmla="*/ 63426 w 1902798"/>
              <a:gd name="connsiteY9" fmla="*/ 752246 h 2581046"/>
              <a:gd name="connsiteX10" fmla="*/ 68712 w 1902798"/>
              <a:gd name="connsiteY10" fmla="*/ 805102 h 2581046"/>
              <a:gd name="connsiteX11" fmla="*/ 73998 w 1902798"/>
              <a:gd name="connsiteY11" fmla="*/ 826244 h 2581046"/>
              <a:gd name="connsiteX12" fmla="*/ 79283 w 1902798"/>
              <a:gd name="connsiteY12" fmla="*/ 863243 h 2581046"/>
              <a:gd name="connsiteX13" fmla="*/ 84569 w 1902798"/>
              <a:gd name="connsiteY13" fmla="*/ 889671 h 2581046"/>
              <a:gd name="connsiteX14" fmla="*/ 89854 w 1902798"/>
              <a:gd name="connsiteY14" fmla="*/ 931955 h 2581046"/>
              <a:gd name="connsiteX15" fmla="*/ 105711 w 1902798"/>
              <a:gd name="connsiteY15" fmla="*/ 990096 h 2581046"/>
              <a:gd name="connsiteX16" fmla="*/ 110996 w 1902798"/>
              <a:gd name="connsiteY16" fmla="*/ 1032380 h 2581046"/>
              <a:gd name="connsiteX17" fmla="*/ 116282 w 1902798"/>
              <a:gd name="connsiteY17" fmla="*/ 1048237 h 2581046"/>
              <a:gd name="connsiteX18" fmla="*/ 121567 w 1902798"/>
              <a:gd name="connsiteY18" fmla="*/ 1074665 h 2581046"/>
              <a:gd name="connsiteX19" fmla="*/ 132139 w 1902798"/>
              <a:gd name="connsiteY19" fmla="*/ 1116949 h 2581046"/>
              <a:gd name="connsiteX20" fmla="*/ 142710 w 1902798"/>
              <a:gd name="connsiteY20" fmla="*/ 1159234 h 2581046"/>
              <a:gd name="connsiteX21" fmla="*/ 147995 w 1902798"/>
              <a:gd name="connsiteY21" fmla="*/ 1190947 h 2581046"/>
              <a:gd name="connsiteX22" fmla="*/ 153281 w 1902798"/>
              <a:gd name="connsiteY22" fmla="*/ 1206804 h 2581046"/>
              <a:gd name="connsiteX23" fmla="*/ 158566 w 1902798"/>
              <a:gd name="connsiteY23" fmla="*/ 1227946 h 2581046"/>
              <a:gd name="connsiteX24" fmla="*/ 169137 w 1902798"/>
              <a:gd name="connsiteY24" fmla="*/ 1259659 h 2581046"/>
              <a:gd name="connsiteX25" fmla="*/ 179708 w 1902798"/>
              <a:gd name="connsiteY25" fmla="*/ 1296658 h 2581046"/>
              <a:gd name="connsiteX26" fmla="*/ 190280 w 1902798"/>
              <a:gd name="connsiteY26" fmla="*/ 1317800 h 2581046"/>
              <a:gd name="connsiteX27" fmla="*/ 206136 w 1902798"/>
              <a:gd name="connsiteY27" fmla="*/ 1370656 h 2581046"/>
              <a:gd name="connsiteX28" fmla="*/ 216707 w 1902798"/>
              <a:gd name="connsiteY28" fmla="*/ 1402369 h 2581046"/>
              <a:gd name="connsiteX29" fmla="*/ 227278 w 1902798"/>
              <a:gd name="connsiteY29" fmla="*/ 1418225 h 2581046"/>
              <a:gd name="connsiteX30" fmla="*/ 232564 w 1902798"/>
              <a:gd name="connsiteY30" fmla="*/ 1439368 h 2581046"/>
              <a:gd name="connsiteX31" fmla="*/ 237850 w 1902798"/>
              <a:gd name="connsiteY31" fmla="*/ 1455224 h 2581046"/>
              <a:gd name="connsiteX32" fmla="*/ 248421 w 1902798"/>
              <a:gd name="connsiteY32" fmla="*/ 1497509 h 2581046"/>
              <a:gd name="connsiteX33" fmla="*/ 258992 w 1902798"/>
              <a:gd name="connsiteY33" fmla="*/ 1539793 h 2581046"/>
              <a:gd name="connsiteX34" fmla="*/ 264277 w 1902798"/>
              <a:gd name="connsiteY34" fmla="*/ 1560935 h 2581046"/>
              <a:gd name="connsiteX35" fmla="*/ 274848 w 1902798"/>
              <a:gd name="connsiteY35" fmla="*/ 1597934 h 2581046"/>
              <a:gd name="connsiteX36" fmla="*/ 285419 w 1902798"/>
              <a:gd name="connsiteY36" fmla="*/ 1634933 h 2581046"/>
              <a:gd name="connsiteX37" fmla="*/ 295991 w 1902798"/>
              <a:gd name="connsiteY37" fmla="*/ 1687788 h 2581046"/>
              <a:gd name="connsiteX38" fmla="*/ 301276 w 1902798"/>
              <a:gd name="connsiteY38" fmla="*/ 1719502 h 2581046"/>
              <a:gd name="connsiteX39" fmla="*/ 311847 w 1902798"/>
              <a:gd name="connsiteY39" fmla="*/ 1756501 h 2581046"/>
              <a:gd name="connsiteX40" fmla="*/ 322418 w 1902798"/>
              <a:gd name="connsiteY40" fmla="*/ 1819927 h 2581046"/>
              <a:gd name="connsiteX41" fmla="*/ 332989 w 1902798"/>
              <a:gd name="connsiteY41" fmla="*/ 1862212 h 2581046"/>
              <a:gd name="connsiteX42" fmla="*/ 338275 w 1902798"/>
              <a:gd name="connsiteY42" fmla="*/ 1883354 h 2581046"/>
              <a:gd name="connsiteX43" fmla="*/ 343561 w 1902798"/>
              <a:gd name="connsiteY43" fmla="*/ 1936209 h 2581046"/>
              <a:gd name="connsiteX44" fmla="*/ 348846 w 1902798"/>
              <a:gd name="connsiteY44" fmla="*/ 1957351 h 2581046"/>
              <a:gd name="connsiteX45" fmla="*/ 354132 w 1902798"/>
              <a:gd name="connsiteY45" fmla="*/ 2010207 h 2581046"/>
              <a:gd name="connsiteX46" fmla="*/ 364703 w 1902798"/>
              <a:gd name="connsiteY46" fmla="*/ 2094776 h 2581046"/>
              <a:gd name="connsiteX47" fmla="*/ 375274 w 1902798"/>
              <a:gd name="connsiteY47" fmla="*/ 2126489 h 2581046"/>
              <a:gd name="connsiteX48" fmla="*/ 385845 w 1902798"/>
              <a:gd name="connsiteY48" fmla="*/ 2168773 h 2581046"/>
              <a:gd name="connsiteX49" fmla="*/ 391130 w 1902798"/>
              <a:gd name="connsiteY49" fmla="*/ 2189916 h 2581046"/>
              <a:gd name="connsiteX50" fmla="*/ 401702 w 1902798"/>
              <a:gd name="connsiteY50" fmla="*/ 2226914 h 2581046"/>
              <a:gd name="connsiteX51" fmla="*/ 406987 w 1902798"/>
              <a:gd name="connsiteY51" fmla="*/ 2242771 h 2581046"/>
              <a:gd name="connsiteX52" fmla="*/ 417558 w 1902798"/>
              <a:gd name="connsiteY52" fmla="*/ 2285056 h 2581046"/>
              <a:gd name="connsiteX53" fmla="*/ 422844 w 1902798"/>
              <a:gd name="connsiteY53" fmla="*/ 2300912 h 2581046"/>
              <a:gd name="connsiteX54" fmla="*/ 433415 w 1902798"/>
              <a:gd name="connsiteY54" fmla="*/ 2337911 h 2581046"/>
              <a:gd name="connsiteX55" fmla="*/ 438700 w 1902798"/>
              <a:gd name="connsiteY55" fmla="*/ 2380195 h 2581046"/>
              <a:gd name="connsiteX56" fmla="*/ 443986 w 1902798"/>
              <a:gd name="connsiteY56" fmla="*/ 2411909 h 2581046"/>
              <a:gd name="connsiteX57" fmla="*/ 454557 w 1902798"/>
              <a:gd name="connsiteY57" fmla="*/ 2480621 h 2581046"/>
              <a:gd name="connsiteX58" fmla="*/ 465128 w 1902798"/>
              <a:gd name="connsiteY58" fmla="*/ 2512334 h 2581046"/>
              <a:gd name="connsiteX59" fmla="*/ 470414 w 1902798"/>
              <a:gd name="connsiteY59" fmla="*/ 2528191 h 2581046"/>
              <a:gd name="connsiteX60" fmla="*/ 475699 w 1902798"/>
              <a:gd name="connsiteY60" fmla="*/ 2544047 h 2581046"/>
              <a:gd name="connsiteX61" fmla="*/ 486270 w 1902798"/>
              <a:gd name="connsiteY61" fmla="*/ 2554619 h 2581046"/>
              <a:gd name="connsiteX62" fmla="*/ 496841 w 1902798"/>
              <a:gd name="connsiteY62" fmla="*/ 2570475 h 2581046"/>
              <a:gd name="connsiteX63" fmla="*/ 517984 w 1902798"/>
              <a:gd name="connsiteY63" fmla="*/ 2575761 h 2581046"/>
              <a:gd name="connsiteX64" fmla="*/ 586696 w 1902798"/>
              <a:gd name="connsiteY64" fmla="*/ 2581046 h 2581046"/>
              <a:gd name="connsiteX65" fmla="*/ 861544 w 1902798"/>
              <a:gd name="connsiteY65" fmla="*/ 2575761 h 2581046"/>
              <a:gd name="connsiteX66" fmla="*/ 887972 w 1902798"/>
              <a:gd name="connsiteY66" fmla="*/ 2570475 h 2581046"/>
              <a:gd name="connsiteX67" fmla="*/ 930256 w 1902798"/>
              <a:gd name="connsiteY67" fmla="*/ 2565190 h 2581046"/>
              <a:gd name="connsiteX68" fmla="*/ 946113 w 1902798"/>
              <a:gd name="connsiteY68" fmla="*/ 2559904 h 2581046"/>
              <a:gd name="connsiteX69" fmla="*/ 1004254 w 1902798"/>
              <a:gd name="connsiteY69" fmla="*/ 2549333 h 2581046"/>
              <a:gd name="connsiteX70" fmla="*/ 1046539 w 1902798"/>
              <a:gd name="connsiteY70" fmla="*/ 2538762 h 2581046"/>
              <a:gd name="connsiteX71" fmla="*/ 1062395 w 1902798"/>
              <a:gd name="connsiteY71" fmla="*/ 2533476 h 2581046"/>
              <a:gd name="connsiteX72" fmla="*/ 1094108 w 1902798"/>
              <a:gd name="connsiteY72" fmla="*/ 2528191 h 2581046"/>
              <a:gd name="connsiteX73" fmla="*/ 1115251 w 1902798"/>
              <a:gd name="connsiteY73" fmla="*/ 2522905 h 2581046"/>
              <a:gd name="connsiteX74" fmla="*/ 1247389 w 1902798"/>
              <a:gd name="connsiteY74" fmla="*/ 2507049 h 2581046"/>
              <a:gd name="connsiteX75" fmla="*/ 1300245 w 1902798"/>
              <a:gd name="connsiteY75" fmla="*/ 2496477 h 2581046"/>
              <a:gd name="connsiteX76" fmla="*/ 1390099 w 1902798"/>
              <a:gd name="connsiteY76" fmla="*/ 2485906 h 2581046"/>
              <a:gd name="connsiteX77" fmla="*/ 1437669 w 1902798"/>
              <a:gd name="connsiteY77" fmla="*/ 2475335 h 2581046"/>
              <a:gd name="connsiteX78" fmla="*/ 1453526 w 1902798"/>
              <a:gd name="connsiteY78" fmla="*/ 2470050 h 2581046"/>
              <a:gd name="connsiteX79" fmla="*/ 1569808 w 1902798"/>
              <a:gd name="connsiteY79" fmla="*/ 2459479 h 2581046"/>
              <a:gd name="connsiteX80" fmla="*/ 1601521 w 1902798"/>
              <a:gd name="connsiteY80" fmla="*/ 2454193 h 2581046"/>
              <a:gd name="connsiteX81" fmla="*/ 1664948 w 1902798"/>
              <a:gd name="connsiteY81" fmla="*/ 2443622 h 2581046"/>
              <a:gd name="connsiteX82" fmla="*/ 1696661 w 1902798"/>
              <a:gd name="connsiteY82" fmla="*/ 2433051 h 2581046"/>
              <a:gd name="connsiteX83" fmla="*/ 1717803 w 1902798"/>
              <a:gd name="connsiteY83" fmla="*/ 2427765 h 2581046"/>
              <a:gd name="connsiteX84" fmla="*/ 1744231 w 1902798"/>
              <a:gd name="connsiteY84" fmla="*/ 2417194 h 2581046"/>
              <a:gd name="connsiteX85" fmla="*/ 1781230 w 1902798"/>
              <a:gd name="connsiteY85" fmla="*/ 2396052 h 2581046"/>
              <a:gd name="connsiteX86" fmla="*/ 1812943 w 1902798"/>
              <a:gd name="connsiteY86" fmla="*/ 2385481 h 2581046"/>
              <a:gd name="connsiteX87" fmla="*/ 1828800 w 1902798"/>
              <a:gd name="connsiteY87" fmla="*/ 2380195 h 2581046"/>
              <a:gd name="connsiteX88" fmla="*/ 1876370 w 1902798"/>
              <a:gd name="connsiteY88" fmla="*/ 2353768 h 2581046"/>
              <a:gd name="connsiteX89" fmla="*/ 1892226 w 1902798"/>
              <a:gd name="connsiteY89" fmla="*/ 2343197 h 2581046"/>
              <a:gd name="connsiteX90" fmla="*/ 1897512 w 1902798"/>
              <a:gd name="connsiteY90" fmla="*/ 2322054 h 2581046"/>
              <a:gd name="connsiteX91" fmla="*/ 1902798 w 1902798"/>
              <a:gd name="connsiteY91" fmla="*/ 2269199 h 2581046"/>
              <a:gd name="connsiteX92" fmla="*/ 1897512 w 1902798"/>
              <a:gd name="connsiteY92" fmla="*/ 1978494 h 2581046"/>
              <a:gd name="connsiteX93" fmla="*/ 1876370 w 1902798"/>
              <a:gd name="connsiteY93" fmla="*/ 1925638 h 2581046"/>
              <a:gd name="connsiteX94" fmla="*/ 1871084 w 1902798"/>
              <a:gd name="connsiteY94" fmla="*/ 1904496 h 2581046"/>
              <a:gd name="connsiteX95" fmla="*/ 1849942 w 1902798"/>
              <a:gd name="connsiteY95" fmla="*/ 1893925 h 2581046"/>
              <a:gd name="connsiteX96" fmla="*/ 1839371 w 1902798"/>
              <a:gd name="connsiteY96" fmla="*/ 1878068 h 2581046"/>
              <a:gd name="connsiteX97" fmla="*/ 1802372 w 1902798"/>
              <a:gd name="connsiteY97" fmla="*/ 1841069 h 2581046"/>
              <a:gd name="connsiteX98" fmla="*/ 1781230 w 1902798"/>
              <a:gd name="connsiteY98" fmla="*/ 1809356 h 2581046"/>
              <a:gd name="connsiteX99" fmla="*/ 1765373 w 1902798"/>
              <a:gd name="connsiteY99" fmla="*/ 1772357 h 2581046"/>
              <a:gd name="connsiteX100" fmla="*/ 1754802 w 1902798"/>
              <a:gd name="connsiteY100" fmla="*/ 1730073 h 2581046"/>
              <a:gd name="connsiteX101" fmla="*/ 1760088 w 1902798"/>
              <a:gd name="connsiteY101" fmla="*/ 1619076 h 2581046"/>
              <a:gd name="connsiteX102" fmla="*/ 1765373 w 1902798"/>
              <a:gd name="connsiteY102" fmla="*/ 1603220 h 2581046"/>
              <a:gd name="connsiteX103" fmla="*/ 1775944 w 1902798"/>
              <a:gd name="connsiteY103" fmla="*/ 1560935 h 2581046"/>
              <a:gd name="connsiteX104" fmla="*/ 1770659 w 1902798"/>
              <a:gd name="connsiteY104" fmla="*/ 1402369 h 2581046"/>
              <a:gd name="connsiteX105" fmla="*/ 1765373 w 1902798"/>
              <a:gd name="connsiteY105" fmla="*/ 1386512 h 2581046"/>
              <a:gd name="connsiteX106" fmla="*/ 1754802 w 1902798"/>
              <a:gd name="connsiteY106" fmla="*/ 1301943 h 2581046"/>
              <a:gd name="connsiteX107" fmla="*/ 1749517 w 1902798"/>
              <a:gd name="connsiteY107" fmla="*/ 1286087 h 2581046"/>
              <a:gd name="connsiteX108" fmla="*/ 1744231 w 1902798"/>
              <a:gd name="connsiteY108" fmla="*/ 1254373 h 2581046"/>
              <a:gd name="connsiteX109" fmla="*/ 1738945 w 1902798"/>
              <a:gd name="connsiteY109" fmla="*/ 1227946 h 2581046"/>
              <a:gd name="connsiteX110" fmla="*/ 1728374 w 1902798"/>
              <a:gd name="connsiteY110" fmla="*/ 1190947 h 2581046"/>
              <a:gd name="connsiteX111" fmla="*/ 1723089 w 1902798"/>
              <a:gd name="connsiteY111" fmla="*/ 1164519 h 2581046"/>
              <a:gd name="connsiteX112" fmla="*/ 1712518 w 1902798"/>
              <a:gd name="connsiteY112" fmla="*/ 1132806 h 2581046"/>
              <a:gd name="connsiteX113" fmla="*/ 1701947 w 1902798"/>
              <a:gd name="connsiteY113" fmla="*/ 1069379 h 2581046"/>
              <a:gd name="connsiteX114" fmla="*/ 1696661 w 1902798"/>
              <a:gd name="connsiteY114" fmla="*/ 1053523 h 2581046"/>
              <a:gd name="connsiteX115" fmla="*/ 1680804 w 1902798"/>
              <a:gd name="connsiteY115" fmla="*/ 984810 h 2581046"/>
              <a:gd name="connsiteX116" fmla="*/ 1675519 w 1902798"/>
              <a:gd name="connsiteY116" fmla="*/ 937241 h 2581046"/>
              <a:gd name="connsiteX117" fmla="*/ 1659662 w 1902798"/>
              <a:gd name="connsiteY117" fmla="*/ 651821 h 2581046"/>
              <a:gd name="connsiteX118" fmla="*/ 1654377 w 1902798"/>
              <a:gd name="connsiteY118" fmla="*/ 625393 h 2581046"/>
              <a:gd name="connsiteX119" fmla="*/ 1649091 w 1902798"/>
              <a:gd name="connsiteY119" fmla="*/ 551395 h 2581046"/>
              <a:gd name="connsiteX120" fmla="*/ 1643806 w 1902798"/>
              <a:gd name="connsiteY120" fmla="*/ 535539 h 2581046"/>
              <a:gd name="connsiteX121" fmla="*/ 1633235 w 1902798"/>
              <a:gd name="connsiteY121" fmla="*/ 466827 h 2581046"/>
              <a:gd name="connsiteX122" fmla="*/ 1622663 w 1902798"/>
              <a:gd name="connsiteY122" fmla="*/ 419257 h 2581046"/>
              <a:gd name="connsiteX123" fmla="*/ 1617378 w 1902798"/>
              <a:gd name="connsiteY123" fmla="*/ 403400 h 2581046"/>
              <a:gd name="connsiteX124" fmla="*/ 1606807 w 1902798"/>
              <a:gd name="connsiteY124" fmla="*/ 350545 h 2581046"/>
              <a:gd name="connsiteX125" fmla="*/ 1601521 w 1902798"/>
              <a:gd name="connsiteY125" fmla="*/ 334688 h 2581046"/>
              <a:gd name="connsiteX126" fmla="*/ 1596236 w 1902798"/>
              <a:gd name="connsiteY126" fmla="*/ 302975 h 2581046"/>
              <a:gd name="connsiteX127" fmla="*/ 1585665 w 1902798"/>
              <a:gd name="connsiteY127" fmla="*/ 271261 h 2581046"/>
              <a:gd name="connsiteX128" fmla="*/ 1580379 w 1902798"/>
              <a:gd name="connsiteY128" fmla="*/ 244834 h 2581046"/>
              <a:gd name="connsiteX129" fmla="*/ 1569808 w 1902798"/>
              <a:gd name="connsiteY129" fmla="*/ 228977 h 2581046"/>
              <a:gd name="connsiteX130" fmla="*/ 1553951 w 1902798"/>
              <a:gd name="connsiteY130" fmla="*/ 197264 h 2581046"/>
              <a:gd name="connsiteX131" fmla="*/ 1548666 w 1902798"/>
              <a:gd name="connsiteY131" fmla="*/ 181407 h 2581046"/>
              <a:gd name="connsiteX132" fmla="*/ 1543380 w 1902798"/>
              <a:gd name="connsiteY132" fmla="*/ 160265 h 2581046"/>
              <a:gd name="connsiteX133" fmla="*/ 1516952 w 1902798"/>
              <a:gd name="connsiteY133" fmla="*/ 117980 h 2581046"/>
              <a:gd name="connsiteX134" fmla="*/ 1495810 w 1902798"/>
              <a:gd name="connsiteY134" fmla="*/ 91553 h 2581046"/>
              <a:gd name="connsiteX135" fmla="*/ 1485239 w 1902798"/>
              <a:gd name="connsiteY135" fmla="*/ 75696 h 2581046"/>
              <a:gd name="connsiteX136" fmla="*/ 1437669 w 1902798"/>
              <a:gd name="connsiteY136" fmla="*/ 43983 h 2581046"/>
              <a:gd name="connsiteX137" fmla="*/ 1421813 w 1902798"/>
              <a:gd name="connsiteY137" fmla="*/ 33412 h 2581046"/>
              <a:gd name="connsiteX138" fmla="*/ 1390099 w 1902798"/>
              <a:gd name="connsiteY138" fmla="*/ 22841 h 2581046"/>
              <a:gd name="connsiteX139" fmla="*/ 1379528 w 1902798"/>
              <a:gd name="connsiteY139" fmla="*/ 12269 h 2581046"/>
              <a:gd name="connsiteX140" fmla="*/ 1321387 w 1902798"/>
              <a:gd name="connsiteY140" fmla="*/ 1698 h 2581046"/>
              <a:gd name="connsiteX141" fmla="*/ 1131107 w 1902798"/>
              <a:gd name="connsiteY141" fmla="*/ 6984 h 2581046"/>
              <a:gd name="connsiteX142" fmla="*/ 1104680 w 1902798"/>
              <a:gd name="connsiteY142" fmla="*/ 12269 h 2581046"/>
              <a:gd name="connsiteX143" fmla="*/ 1072966 w 1902798"/>
              <a:gd name="connsiteY143" fmla="*/ 17555 h 2581046"/>
              <a:gd name="connsiteX144" fmla="*/ 1046539 w 1902798"/>
              <a:gd name="connsiteY144" fmla="*/ 22841 h 2581046"/>
              <a:gd name="connsiteX145" fmla="*/ 1004254 w 1902798"/>
              <a:gd name="connsiteY145" fmla="*/ 28126 h 2581046"/>
              <a:gd name="connsiteX146" fmla="*/ 745262 w 1902798"/>
              <a:gd name="connsiteY146" fmla="*/ 22841 h 2581046"/>
              <a:gd name="connsiteX147" fmla="*/ 718835 w 1902798"/>
              <a:gd name="connsiteY147" fmla="*/ 17555 h 2581046"/>
              <a:gd name="connsiteX148" fmla="*/ 681836 w 1902798"/>
              <a:gd name="connsiteY148" fmla="*/ 12269 h 2581046"/>
              <a:gd name="connsiteX149" fmla="*/ 554982 w 1902798"/>
              <a:gd name="connsiteY149" fmla="*/ 6984 h 2581046"/>
              <a:gd name="connsiteX150" fmla="*/ 533840 w 1902798"/>
              <a:gd name="connsiteY150" fmla="*/ 1698 h 2581046"/>
              <a:gd name="connsiteX151" fmla="*/ 385845 w 1902798"/>
              <a:gd name="connsiteY151" fmla="*/ 12269 h 2581046"/>
              <a:gd name="connsiteX152" fmla="*/ 338275 w 1902798"/>
              <a:gd name="connsiteY152" fmla="*/ 38697 h 2581046"/>
              <a:gd name="connsiteX153" fmla="*/ 317133 w 1902798"/>
              <a:gd name="connsiteY153" fmla="*/ 54554 h 2581046"/>
              <a:gd name="connsiteX154" fmla="*/ 301276 w 1902798"/>
              <a:gd name="connsiteY154" fmla="*/ 59839 h 2581046"/>
              <a:gd name="connsiteX155" fmla="*/ 264277 w 1902798"/>
              <a:gd name="connsiteY155" fmla="*/ 70410 h 2581046"/>
              <a:gd name="connsiteX156" fmla="*/ 243135 w 1902798"/>
              <a:gd name="connsiteY156" fmla="*/ 80982 h 2581046"/>
              <a:gd name="connsiteX157" fmla="*/ 206136 w 1902798"/>
              <a:gd name="connsiteY157" fmla="*/ 91553 h 2581046"/>
              <a:gd name="connsiteX158" fmla="*/ 174423 w 1902798"/>
              <a:gd name="connsiteY158" fmla="*/ 107409 h 2581046"/>
              <a:gd name="connsiteX159" fmla="*/ 142710 w 1902798"/>
              <a:gd name="connsiteY159" fmla="*/ 128551 h 2581046"/>
              <a:gd name="connsiteX160" fmla="*/ 126853 w 1902798"/>
              <a:gd name="connsiteY160" fmla="*/ 133837 h 2581046"/>
              <a:gd name="connsiteX161" fmla="*/ 95140 w 1902798"/>
              <a:gd name="connsiteY161" fmla="*/ 154979 h 2581046"/>
              <a:gd name="connsiteX162" fmla="*/ 63426 w 1902798"/>
              <a:gd name="connsiteY162" fmla="*/ 170836 h 2581046"/>
              <a:gd name="connsiteX163" fmla="*/ 47570 w 1902798"/>
              <a:gd name="connsiteY163" fmla="*/ 176121 h 2581046"/>
              <a:gd name="connsiteX164" fmla="*/ 36999 w 1902798"/>
              <a:gd name="connsiteY164" fmla="*/ 186693 h 2581046"/>
              <a:gd name="connsiteX165" fmla="*/ 21142 w 1902798"/>
              <a:gd name="connsiteY165" fmla="*/ 197264 h 2581046"/>
              <a:gd name="connsiteX166" fmla="*/ 10571 w 1902798"/>
              <a:gd name="connsiteY166" fmla="*/ 213120 h 2581046"/>
              <a:gd name="connsiteX167" fmla="*/ 0 w 1902798"/>
              <a:gd name="connsiteY167" fmla="*/ 223691 h 2581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1902798" h="2581046">
                <a:moveTo>
                  <a:pt x="0" y="223691"/>
                </a:moveTo>
                <a:cubicBezTo>
                  <a:pt x="0" y="238667"/>
                  <a:pt x="4638" y="273309"/>
                  <a:pt x="10571" y="302975"/>
                </a:cubicBezTo>
                <a:cubicBezTo>
                  <a:pt x="11996" y="310098"/>
                  <a:pt x="14094" y="317070"/>
                  <a:pt x="15856" y="324117"/>
                </a:cubicBezTo>
                <a:cubicBezTo>
                  <a:pt x="17618" y="339974"/>
                  <a:pt x="18519" y="355950"/>
                  <a:pt x="21142" y="371687"/>
                </a:cubicBezTo>
                <a:cubicBezTo>
                  <a:pt x="22058" y="377182"/>
                  <a:pt x="25692" y="382021"/>
                  <a:pt x="26428" y="387543"/>
                </a:cubicBezTo>
                <a:cubicBezTo>
                  <a:pt x="29232" y="408572"/>
                  <a:pt x="30430" y="429793"/>
                  <a:pt x="31713" y="450970"/>
                </a:cubicBezTo>
                <a:cubicBezTo>
                  <a:pt x="42266" y="625096"/>
                  <a:pt x="30189" y="508251"/>
                  <a:pt x="42284" y="598965"/>
                </a:cubicBezTo>
                <a:cubicBezTo>
                  <a:pt x="49354" y="651990"/>
                  <a:pt x="43674" y="625663"/>
                  <a:pt x="52855" y="662392"/>
                </a:cubicBezTo>
                <a:cubicBezTo>
                  <a:pt x="54617" y="685296"/>
                  <a:pt x="55457" y="708290"/>
                  <a:pt x="58141" y="731104"/>
                </a:cubicBezTo>
                <a:cubicBezTo>
                  <a:pt x="58990" y="738318"/>
                  <a:pt x="62399" y="745055"/>
                  <a:pt x="63426" y="752246"/>
                </a:cubicBezTo>
                <a:cubicBezTo>
                  <a:pt x="65930" y="769775"/>
                  <a:pt x="66208" y="787573"/>
                  <a:pt x="68712" y="805102"/>
                </a:cubicBezTo>
                <a:cubicBezTo>
                  <a:pt x="69739" y="812293"/>
                  <a:pt x="72699" y="819097"/>
                  <a:pt x="73998" y="826244"/>
                </a:cubicBezTo>
                <a:cubicBezTo>
                  <a:pt x="76227" y="838501"/>
                  <a:pt x="77235" y="850954"/>
                  <a:pt x="79283" y="863243"/>
                </a:cubicBezTo>
                <a:cubicBezTo>
                  <a:pt x="80760" y="872105"/>
                  <a:pt x="83203" y="880792"/>
                  <a:pt x="84569" y="889671"/>
                </a:cubicBezTo>
                <a:cubicBezTo>
                  <a:pt x="86729" y="903710"/>
                  <a:pt x="87236" y="917994"/>
                  <a:pt x="89854" y="931955"/>
                </a:cubicBezTo>
                <a:cubicBezTo>
                  <a:pt x="94964" y="959208"/>
                  <a:pt x="98443" y="968293"/>
                  <a:pt x="105711" y="990096"/>
                </a:cubicBezTo>
                <a:cubicBezTo>
                  <a:pt x="107473" y="1004191"/>
                  <a:pt x="108455" y="1018405"/>
                  <a:pt x="110996" y="1032380"/>
                </a:cubicBezTo>
                <a:cubicBezTo>
                  <a:pt x="111993" y="1037862"/>
                  <a:pt x="114931" y="1042832"/>
                  <a:pt x="116282" y="1048237"/>
                </a:cubicBezTo>
                <a:cubicBezTo>
                  <a:pt x="118461" y="1056953"/>
                  <a:pt x="119547" y="1065911"/>
                  <a:pt x="121567" y="1074665"/>
                </a:cubicBezTo>
                <a:cubicBezTo>
                  <a:pt x="124834" y="1088821"/>
                  <a:pt x="129290" y="1102703"/>
                  <a:pt x="132139" y="1116949"/>
                </a:cubicBezTo>
                <a:cubicBezTo>
                  <a:pt x="138517" y="1148840"/>
                  <a:pt x="134583" y="1134854"/>
                  <a:pt x="142710" y="1159234"/>
                </a:cubicBezTo>
                <a:cubicBezTo>
                  <a:pt x="144472" y="1169805"/>
                  <a:pt x="145670" y="1180485"/>
                  <a:pt x="147995" y="1190947"/>
                </a:cubicBezTo>
                <a:cubicBezTo>
                  <a:pt x="149204" y="1196386"/>
                  <a:pt x="151750" y="1201447"/>
                  <a:pt x="153281" y="1206804"/>
                </a:cubicBezTo>
                <a:cubicBezTo>
                  <a:pt x="155277" y="1213789"/>
                  <a:pt x="156479" y="1220988"/>
                  <a:pt x="158566" y="1227946"/>
                </a:cubicBezTo>
                <a:cubicBezTo>
                  <a:pt x="161768" y="1238619"/>
                  <a:pt x="166434" y="1248849"/>
                  <a:pt x="169137" y="1259659"/>
                </a:cubicBezTo>
                <a:cubicBezTo>
                  <a:pt x="171817" y="1270378"/>
                  <a:pt x="175161" y="1286049"/>
                  <a:pt x="179708" y="1296658"/>
                </a:cubicBezTo>
                <a:cubicBezTo>
                  <a:pt x="182812" y="1303900"/>
                  <a:pt x="187354" y="1310484"/>
                  <a:pt x="190280" y="1317800"/>
                </a:cubicBezTo>
                <a:cubicBezTo>
                  <a:pt x="205232" y="1355177"/>
                  <a:pt x="196791" y="1339503"/>
                  <a:pt x="206136" y="1370656"/>
                </a:cubicBezTo>
                <a:cubicBezTo>
                  <a:pt x="209338" y="1381329"/>
                  <a:pt x="210526" y="1393098"/>
                  <a:pt x="216707" y="1402369"/>
                </a:cubicBezTo>
                <a:lnTo>
                  <a:pt x="227278" y="1418225"/>
                </a:lnTo>
                <a:cubicBezTo>
                  <a:pt x="229040" y="1425273"/>
                  <a:pt x="230568" y="1432383"/>
                  <a:pt x="232564" y="1439368"/>
                </a:cubicBezTo>
                <a:cubicBezTo>
                  <a:pt x="234095" y="1444725"/>
                  <a:pt x="236384" y="1449849"/>
                  <a:pt x="237850" y="1455224"/>
                </a:cubicBezTo>
                <a:cubicBezTo>
                  <a:pt x="241673" y="1469241"/>
                  <a:pt x="244897" y="1483414"/>
                  <a:pt x="248421" y="1497509"/>
                </a:cubicBezTo>
                <a:lnTo>
                  <a:pt x="258992" y="1539793"/>
                </a:lnTo>
                <a:cubicBezTo>
                  <a:pt x="260754" y="1546840"/>
                  <a:pt x="261980" y="1554044"/>
                  <a:pt x="264277" y="1560935"/>
                </a:cubicBezTo>
                <a:cubicBezTo>
                  <a:pt x="276951" y="1598955"/>
                  <a:pt x="261574" y="1551476"/>
                  <a:pt x="274848" y="1597934"/>
                </a:cubicBezTo>
                <a:cubicBezTo>
                  <a:pt x="282777" y="1625684"/>
                  <a:pt x="278333" y="1601864"/>
                  <a:pt x="285419" y="1634933"/>
                </a:cubicBezTo>
                <a:cubicBezTo>
                  <a:pt x="289184" y="1652501"/>
                  <a:pt x="293038" y="1670065"/>
                  <a:pt x="295991" y="1687788"/>
                </a:cubicBezTo>
                <a:cubicBezTo>
                  <a:pt x="297753" y="1698359"/>
                  <a:pt x="299174" y="1708993"/>
                  <a:pt x="301276" y="1719502"/>
                </a:cubicBezTo>
                <a:cubicBezTo>
                  <a:pt x="304593" y="1736086"/>
                  <a:pt x="306812" y="1741394"/>
                  <a:pt x="311847" y="1756501"/>
                </a:cubicBezTo>
                <a:cubicBezTo>
                  <a:pt x="315722" y="1783624"/>
                  <a:pt x="316624" y="1794817"/>
                  <a:pt x="322418" y="1819927"/>
                </a:cubicBezTo>
                <a:cubicBezTo>
                  <a:pt x="325685" y="1834084"/>
                  <a:pt x="329465" y="1848117"/>
                  <a:pt x="332989" y="1862212"/>
                </a:cubicBezTo>
                <a:lnTo>
                  <a:pt x="338275" y="1883354"/>
                </a:lnTo>
                <a:cubicBezTo>
                  <a:pt x="340037" y="1900972"/>
                  <a:pt x="341057" y="1918681"/>
                  <a:pt x="343561" y="1936209"/>
                </a:cubicBezTo>
                <a:cubicBezTo>
                  <a:pt x="344588" y="1943400"/>
                  <a:pt x="347819" y="1950160"/>
                  <a:pt x="348846" y="1957351"/>
                </a:cubicBezTo>
                <a:cubicBezTo>
                  <a:pt x="351350" y="1974880"/>
                  <a:pt x="352102" y="1992617"/>
                  <a:pt x="354132" y="2010207"/>
                </a:cubicBezTo>
                <a:cubicBezTo>
                  <a:pt x="357388" y="2038429"/>
                  <a:pt x="355719" y="2067825"/>
                  <a:pt x="364703" y="2094776"/>
                </a:cubicBezTo>
                <a:cubicBezTo>
                  <a:pt x="368227" y="2105347"/>
                  <a:pt x="372213" y="2115775"/>
                  <a:pt x="375274" y="2126489"/>
                </a:cubicBezTo>
                <a:cubicBezTo>
                  <a:pt x="379265" y="2140458"/>
                  <a:pt x="382321" y="2154678"/>
                  <a:pt x="385845" y="2168773"/>
                </a:cubicBezTo>
                <a:cubicBezTo>
                  <a:pt x="387607" y="2175821"/>
                  <a:pt x="388833" y="2183024"/>
                  <a:pt x="391130" y="2189916"/>
                </a:cubicBezTo>
                <a:cubicBezTo>
                  <a:pt x="403795" y="2227907"/>
                  <a:pt x="388439" y="2180491"/>
                  <a:pt x="401702" y="2226914"/>
                </a:cubicBezTo>
                <a:cubicBezTo>
                  <a:pt x="403233" y="2232271"/>
                  <a:pt x="405521" y="2237396"/>
                  <a:pt x="406987" y="2242771"/>
                </a:cubicBezTo>
                <a:cubicBezTo>
                  <a:pt x="410810" y="2256788"/>
                  <a:pt x="412963" y="2271273"/>
                  <a:pt x="417558" y="2285056"/>
                </a:cubicBezTo>
                <a:cubicBezTo>
                  <a:pt x="419320" y="2290341"/>
                  <a:pt x="421313" y="2295555"/>
                  <a:pt x="422844" y="2300912"/>
                </a:cubicBezTo>
                <a:cubicBezTo>
                  <a:pt x="436120" y="2347378"/>
                  <a:pt x="420739" y="2299885"/>
                  <a:pt x="433415" y="2337911"/>
                </a:cubicBezTo>
                <a:cubicBezTo>
                  <a:pt x="435177" y="2352006"/>
                  <a:pt x="436691" y="2366133"/>
                  <a:pt x="438700" y="2380195"/>
                </a:cubicBezTo>
                <a:cubicBezTo>
                  <a:pt x="440216" y="2390804"/>
                  <a:pt x="442470" y="2401300"/>
                  <a:pt x="443986" y="2411909"/>
                </a:cubicBezTo>
                <a:cubicBezTo>
                  <a:pt x="447203" y="2434425"/>
                  <a:pt x="448498" y="2458405"/>
                  <a:pt x="454557" y="2480621"/>
                </a:cubicBezTo>
                <a:cubicBezTo>
                  <a:pt x="457489" y="2491371"/>
                  <a:pt x="461604" y="2501763"/>
                  <a:pt x="465128" y="2512334"/>
                </a:cubicBezTo>
                <a:lnTo>
                  <a:pt x="470414" y="2528191"/>
                </a:lnTo>
                <a:cubicBezTo>
                  <a:pt x="472176" y="2533476"/>
                  <a:pt x="471760" y="2540107"/>
                  <a:pt x="475699" y="2544047"/>
                </a:cubicBezTo>
                <a:cubicBezTo>
                  <a:pt x="479223" y="2547571"/>
                  <a:pt x="483157" y="2550728"/>
                  <a:pt x="486270" y="2554619"/>
                </a:cubicBezTo>
                <a:cubicBezTo>
                  <a:pt x="490238" y="2559579"/>
                  <a:pt x="491556" y="2566951"/>
                  <a:pt x="496841" y="2570475"/>
                </a:cubicBezTo>
                <a:cubicBezTo>
                  <a:pt x="502886" y="2574505"/>
                  <a:pt x="510769" y="2574912"/>
                  <a:pt x="517984" y="2575761"/>
                </a:cubicBezTo>
                <a:cubicBezTo>
                  <a:pt x="540798" y="2578445"/>
                  <a:pt x="563792" y="2579284"/>
                  <a:pt x="586696" y="2581046"/>
                </a:cubicBezTo>
                <a:lnTo>
                  <a:pt x="861544" y="2575761"/>
                </a:lnTo>
                <a:cubicBezTo>
                  <a:pt x="870522" y="2575446"/>
                  <a:pt x="879093" y="2571841"/>
                  <a:pt x="887972" y="2570475"/>
                </a:cubicBezTo>
                <a:cubicBezTo>
                  <a:pt x="902011" y="2568315"/>
                  <a:pt x="916161" y="2566952"/>
                  <a:pt x="930256" y="2565190"/>
                </a:cubicBezTo>
                <a:cubicBezTo>
                  <a:pt x="935542" y="2563428"/>
                  <a:pt x="940708" y="2561255"/>
                  <a:pt x="946113" y="2559904"/>
                </a:cubicBezTo>
                <a:cubicBezTo>
                  <a:pt x="976658" y="2552268"/>
                  <a:pt x="971304" y="2556394"/>
                  <a:pt x="1004254" y="2549333"/>
                </a:cubicBezTo>
                <a:cubicBezTo>
                  <a:pt x="1018460" y="2546289"/>
                  <a:pt x="1032756" y="2543357"/>
                  <a:pt x="1046539" y="2538762"/>
                </a:cubicBezTo>
                <a:cubicBezTo>
                  <a:pt x="1051824" y="2537000"/>
                  <a:pt x="1056956" y="2534685"/>
                  <a:pt x="1062395" y="2533476"/>
                </a:cubicBezTo>
                <a:cubicBezTo>
                  <a:pt x="1072857" y="2531151"/>
                  <a:pt x="1083599" y="2530293"/>
                  <a:pt x="1094108" y="2528191"/>
                </a:cubicBezTo>
                <a:cubicBezTo>
                  <a:pt x="1101232" y="2526766"/>
                  <a:pt x="1108085" y="2524099"/>
                  <a:pt x="1115251" y="2522905"/>
                </a:cubicBezTo>
                <a:cubicBezTo>
                  <a:pt x="1179203" y="2512246"/>
                  <a:pt x="1187326" y="2512509"/>
                  <a:pt x="1247389" y="2507049"/>
                </a:cubicBezTo>
                <a:cubicBezTo>
                  <a:pt x="1265008" y="2503525"/>
                  <a:pt x="1282458" y="2499018"/>
                  <a:pt x="1300245" y="2496477"/>
                </a:cubicBezTo>
                <a:cubicBezTo>
                  <a:pt x="1354772" y="2488688"/>
                  <a:pt x="1324848" y="2492432"/>
                  <a:pt x="1390099" y="2485906"/>
                </a:cubicBezTo>
                <a:cubicBezTo>
                  <a:pt x="1425795" y="2474009"/>
                  <a:pt x="1381855" y="2487738"/>
                  <a:pt x="1437669" y="2475335"/>
                </a:cubicBezTo>
                <a:cubicBezTo>
                  <a:pt x="1443108" y="2474126"/>
                  <a:pt x="1448044" y="2471047"/>
                  <a:pt x="1453526" y="2470050"/>
                </a:cubicBezTo>
                <a:cubicBezTo>
                  <a:pt x="1485964" y="2464152"/>
                  <a:pt x="1541501" y="2461501"/>
                  <a:pt x="1569808" y="2459479"/>
                </a:cubicBezTo>
                <a:lnTo>
                  <a:pt x="1601521" y="2454193"/>
                </a:lnTo>
                <a:cubicBezTo>
                  <a:pt x="1618883" y="2451522"/>
                  <a:pt x="1646878" y="2448550"/>
                  <a:pt x="1664948" y="2443622"/>
                </a:cubicBezTo>
                <a:cubicBezTo>
                  <a:pt x="1675698" y="2440690"/>
                  <a:pt x="1685851" y="2435754"/>
                  <a:pt x="1696661" y="2433051"/>
                </a:cubicBezTo>
                <a:cubicBezTo>
                  <a:pt x="1703708" y="2431289"/>
                  <a:pt x="1710912" y="2430062"/>
                  <a:pt x="1717803" y="2427765"/>
                </a:cubicBezTo>
                <a:cubicBezTo>
                  <a:pt x="1726804" y="2424765"/>
                  <a:pt x="1735745" y="2421437"/>
                  <a:pt x="1744231" y="2417194"/>
                </a:cubicBezTo>
                <a:cubicBezTo>
                  <a:pt x="1782372" y="2398124"/>
                  <a:pt x="1734898" y="2414585"/>
                  <a:pt x="1781230" y="2396052"/>
                </a:cubicBezTo>
                <a:cubicBezTo>
                  <a:pt x="1791576" y="2391914"/>
                  <a:pt x="1802372" y="2389005"/>
                  <a:pt x="1812943" y="2385481"/>
                </a:cubicBezTo>
                <a:cubicBezTo>
                  <a:pt x="1818229" y="2383719"/>
                  <a:pt x="1824164" y="2383286"/>
                  <a:pt x="1828800" y="2380195"/>
                </a:cubicBezTo>
                <a:cubicBezTo>
                  <a:pt x="1865149" y="2355962"/>
                  <a:pt x="1848460" y="2363070"/>
                  <a:pt x="1876370" y="2353768"/>
                </a:cubicBezTo>
                <a:cubicBezTo>
                  <a:pt x="1881655" y="2350244"/>
                  <a:pt x="1888702" y="2348482"/>
                  <a:pt x="1892226" y="2343197"/>
                </a:cubicBezTo>
                <a:cubicBezTo>
                  <a:pt x="1896256" y="2337152"/>
                  <a:pt x="1896485" y="2329246"/>
                  <a:pt x="1897512" y="2322054"/>
                </a:cubicBezTo>
                <a:cubicBezTo>
                  <a:pt x="1900016" y="2304526"/>
                  <a:pt x="1901036" y="2286817"/>
                  <a:pt x="1902798" y="2269199"/>
                </a:cubicBezTo>
                <a:cubicBezTo>
                  <a:pt x="1901036" y="2172297"/>
                  <a:pt x="1902273" y="2075295"/>
                  <a:pt x="1897512" y="1978494"/>
                </a:cubicBezTo>
                <a:cubicBezTo>
                  <a:pt x="1896435" y="1956603"/>
                  <a:pt x="1883449" y="1944515"/>
                  <a:pt x="1876370" y="1925638"/>
                </a:cubicBezTo>
                <a:cubicBezTo>
                  <a:pt x="1873819" y="1918836"/>
                  <a:pt x="1875735" y="1910077"/>
                  <a:pt x="1871084" y="1904496"/>
                </a:cubicBezTo>
                <a:cubicBezTo>
                  <a:pt x="1866040" y="1898443"/>
                  <a:pt x="1856989" y="1897449"/>
                  <a:pt x="1849942" y="1893925"/>
                </a:cubicBezTo>
                <a:cubicBezTo>
                  <a:pt x="1846418" y="1888639"/>
                  <a:pt x="1843621" y="1882790"/>
                  <a:pt x="1839371" y="1878068"/>
                </a:cubicBezTo>
                <a:cubicBezTo>
                  <a:pt x="1827703" y="1865104"/>
                  <a:pt x="1812047" y="1855581"/>
                  <a:pt x="1802372" y="1841069"/>
                </a:cubicBezTo>
                <a:cubicBezTo>
                  <a:pt x="1795325" y="1830498"/>
                  <a:pt x="1785248" y="1821409"/>
                  <a:pt x="1781230" y="1809356"/>
                </a:cubicBezTo>
                <a:cubicBezTo>
                  <a:pt x="1773452" y="1786024"/>
                  <a:pt x="1778436" y="1798482"/>
                  <a:pt x="1765373" y="1772357"/>
                </a:cubicBezTo>
                <a:cubicBezTo>
                  <a:pt x="1761849" y="1758262"/>
                  <a:pt x="1754111" y="1744585"/>
                  <a:pt x="1754802" y="1730073"/>
                </a:cubicBezTo>
                <a:cubicBezTo>
                  <a:pt x="1756564" y="1693074"/>
                  <a:pt x="1757012" y="1655989"/>
                  <a:pt x="1760088" y="1619076"/>
                </a:cubicBezTo>
                <a:cubicBezTo>
                  <a:pt x="1760551" y="1613524"/>
                  <a:pt x="1764022" y="1608625"/>
                  <a:pt x="1765373" y="1603220"/>
                </a:cubicBezTo>
                <a:lnTo>
                  <a:pt x="1775944" y="1560935"/>
                </a:lnTo>
                <a:cubicBezTo>
                  <a:pt x="1774182" y="1508080"/>
                  <a:pt x="1773858" y="1455157"/>
                  <a:pt x="1770659" y="1402369"/>
                </a:cubicBezTo>
                <a:cubicBezTo>
                  <a:pt x="1770322" y="1396808"/>
                  <a:pt x="1766466" y="1391975"/>
                  <a:pt x="1765373" y="1386512"/>
                </a:cubicBezTo>
                <a:cubicBezTo>
                  <a:pt x="1757317" y="1346230"/>
                  <a:pt x="1762124" y="1345873"/>
                  <a:pt x="1754802" y="1301943"/>
                </a:cubicBezTo>
                <a:cubicBezTo>
                  <a:pt x="1753886" y="1296448"/>
                  <a:pt x="1750726" y="1291526"/>
                  <a:pt x="1749517" y="1286087"/>
                </a:cubicBezTo>
                <a:cubicBezTo>
                  <a:pt x="1747192" y="1275625"/>
                  <a:pt x="1746148" y="1264917"/>
                  <a:pt x="1744231" y="1254373"/>
                </a:cubicBezTo>
                <a:cubicBezTo>
                  <a:pt x="1742624" y="1245534"/>
                  <a:pt x="1741124" y="1236661"/>
                  <a:pt x="1738945" y="1227946"/>
                </a:cubicBezTo>
                <a:cubicBezTo>
                  <a:pt x="1721301" y="1157370"/>
                  <a:pt x="1748131" y="1279852"/>
                  <a:pt x="1728374" y="1190947"/>
                </a:cubicBezTo>
                <a:cubicBezTo>
                  <a:pt x="1726425" y="1182177"/>
                  <a:pt x="1725453" y="1173186"/>
                  <a:pt x="1723089" y="1164519"/>
                </a:cubicBezTo>
                <a:cubicBezTo>
                  <a:pt x="1720157" y="1153769"/>
                  <a:pt x="1714350" y="1143797"/>
                  <a:pt x="1712518" y="1132806"/>
                </a:cubicBezTo>
                <a:cubicBezTo>
                  <a:pt x="1708994" y="1111664"/>
                  <a:pt x="1708726" y="1089713"/>
                  <a:pt x="1701947" y="1069379"/>
                </a:cubicBezTo>
                <a:cubicBezTo>
                  <a:pt x="1700185" y="1064094"/>
                  <a:pt x="1697914" y="1058952"/>
                  <a:pt x="1696661" y="1053523"/>
                </a:cubicBezTo>
                <a:cubicBezTo>
                  <a:pt x="1679164" y="977705"/>
                  <a:pt x="1693581" y="1023139"/>
                  <a:pt x="1680804" y="984810"/>
                </a:cubicBezTo>
                <a:cubicBezTo>
                  <a:pt x="1679042" y="968954"/>
                  <a:pt x="1676260" y="953178"/>
                  <a:pt x="1675519" y="937241"/>
                </a:cubicBezTo>
                <a:cubicBezTo>
                  <a:pt x="1672878" y="880457"/>
                  <a:pt x="1674018" y="723609"/>
                  <a:pt x="1659662" y="651821"/>
                </a:cubicBezTo>
                <a:lnTo>
                  <a:pt x="1654377" y="625393"/>
                </a:lnTo>
                <a:cubicBezTo>
                  <a:pt x="1652615" y="600727"/>
                  <a:pt x="1651980" y="575954"/>
                  <a:pt x="1649091" y="551395"/>
                </a:cubicBezTo>
                <a:cubicBezTo>
                  <a:pt x="1648440" y="545862"/>
                  <a:pt x="1645015" y="540978"/>
                  <a:pt x="1643806" y="535539"/>
                </a:cubicBezTo>
                <a:cubicBezTo>
                  <a:pt x="1639902" y="517969"/>
                  <a:pt x="1636049" y="483709"/>
                  <a:pt x="1633235" y="466827"/>
                </a:cubicBezTo>
                <a:cubicBezTo>
                  <a:pt x="1631055" y="453744"/>
                  <a:pt x="1626465" y="432564"/>
                  <a:pt x="1622663" y="419257"/>
                </a:cubicBezTo>
                <a:cubicBezTo>
                  <a:pt x="1621132" y="413900"/>
                  <a:pt x="1618909" y="408757"/>
                  <a:pt x="1617378" y="403400"/>
                </a:cubicBezTo>
                <a:cubicBezTo>
                  <a:pt x="1606842" y="366523"/>
                  <a:pt x="1617197" y="397298"/>
                  <a:pt x="1606807" y="350545"/>
                </a:cubicBezTo>
                <a:cubicBezTo>
                  <a:pt x="1605598" y="345106"/>
                  <a:pt x="1603283" y="339974"/>
                  <a:pt x="1601521" y="334688"/>
                </a:cubicBezTo>
                <a:cubicBezTo>
                  <a:pt x="1599759" y="324117"/>
                  <a:pt x="1598835" y="313372"/>
                  <a:pt x="1596236" y="302975"/>
                </a:cubicBezTo>
                <a:cubicBezTo>
                  <a:pt x="1593534" y="292165"/>
                  <a:pt x="1587851" y="282188"/>
                  <a:pt x="1585665" y="271261"/>
                </a:cubicBezTo>
                <a:cubicBezTo>
                  <a:pt x="1583903" y="262452"/>
                  <a:pt x="1583533" y="253245"/>
                  <a:pt x="1580379" y="244834"/>
                </a:cubicBezTo>
                <a:cubicBezTo>
                  <a:pt x="1578148" y="238886"/>
                  <a:pt x="1572649" y="234659"/>
                  <a:pt x="1569808" y="228977"/>
                </a:cubicBezTo>
                <a:cubicBezTo>
                  <a:pt x="1547928" y="185216"/>
                  <a:pt x="1584242" y="242699"/>
                  <a:pt x="1553951" y="197264"/>
                </a:cubicBezTo>
                <a:cubicBezTo>
                  <a:pt x="1552189" y="191978"/>
                  <a:pt x="1550197" y="186764"/>
                  <a:pt x="1548666" y="181407"/>
                </a:cubicBezTo>
                <a:cubicBezTo>
                  <a:pt x="1546670" y="174422"/>
                  <a:pt x="1546330" y="166903"/>
                  <a:pt x="1543380" y="160265"/>
                </a:cubicBezTo>
                <a:cubicBezTo>
                  <a:pt x="1539126" y="150694"/>
                  <a:pt x="1524027" y="128592"/>
                  <a:pt x="1516952" y="117980"/>
                </a:cubicBezTo>
                <a:cubicBezTo>
                  <a:pt x="1506663" y="87111"/>
                  <a:pt x="1519718" y="115461"/>
                  <a:pt x="1495810" y="91553"/>
                </a:cubicBezTo>
                <a:cubicBezTo>
                  <a:pt x="1491318" y="87061"/>
                  <a:pt x="1490020" y="79879"/>
                  <a:pt x="1485239" y="75696"/>
                </a:cubicBezTo>
                <a:cubicBezTo>
                  <a:pt x="1485234" y="75691"/>
                  <a:pt x="1445600" y="49270"/>
                  <a:pt x="1437669" y="43983"/>
                </a:cubicBezTo>
                <a:cubicBezTo>
                  <a:pt x="1432384" y="40459"/>
                  <a:pt x="1427839" y="35421"/>
                  <a:pt x="1421813" y="33412"/>
                </a:cubicBezTo>
                <a:lnTo>
                  <a:pt x="1390099" y="22841"/>
                </a:lnTo>
                <a:cubicBezTo>
                  <a:pt x="1386575" y="19317"/>
                  <a:pt x="1383801" y="14833"/>
                  <a:pt x="1379528" y="12269"/>
                </a:cubicBezTo>
                <a:cubicBezTo>
                  <a:pt x="1366666" y="4552"/>
                  <a:pt x="1327208" y="2426"/>
                  <a:pt x="1321387" y="1698"/>
                </a:cubicBezTo>
                <a:cubicBezTo>
                  <a:pt x="1257960" y="3460"/>
                  <a:pt x="1194483" y="3893"/>
                  <a:pt x="1131107" y="6984"/>
                </a:cubicBezTo>
                <a:cubicBezTo>
                  <a:pt x="1122134" y="7422"/>
                  <a:pt x="1113519" y="10662"/>
                  <a:pt x="1104680" y="12269"/>
                </a:cubicBezTo>
                <a:cubicBezTo>
                  <a:pt x="1094136" y="14186"/>
                  <a:pt x="1083510" y="15638"/>
                  <a:pt x="1072966" y="17555"/>
                </a:cubicBezTo>
                <a:cubicBezTo>
                  <a:pt x="1064127" y="19162"/>
                  <a:pt x="1055418" y="21475"/>
                  <a:pt x="1046539" y="22841"/>
                </a:cubicBezTo>
                <a:cubicBezTo>
                  <a:pt x="1032500" y="25001"/>
                  <a:pt x="1018349" y="26364"/>
                  <a:pt x="1004254" y="28126"/>
                </a:cubicBezTo>
                <a:lnTo>
                  <a:pt x="745262" y="22841"/>
                </a:lnTo>
                <a:cubicBezTo>
                  <a:pt x="736285" y="22509"/>
                  <a:pt x="727696" y="19032"/>
                  <a:pt x="718835" y="17555"/>
                </a:cubicBezTo>
                <a:cubicBezTo>
                  <a:pt x="706546" y="15507"/>
                  <a:pt x="694268" y="13071"/>
                  <a:pt x="681836" y="12269"/>
                </a:cubicBezTo>
                <a:cubicBezTo>
                  <a:pt x="639602" y="9544"/>
                  <a:pt x="597267" y="8746"/>
                  <a:pt x="554982" y="6984"/>
                </a:cubicBezTo>
                <a:cubicBezTo>
                  <a:pt x="547935" y="5222"/>
                  <a:pt x="541104" y="1698"/>
                  <a:pt x="533840" y="1698"/>
                </a:cubicBezTo>
                <a:cubicBezTo>
                  <a:pt x="412663" y="1698"/>
                  <a:pt x="441433" y="-6258"/>
                  <a:pt x="385845" y="12269"/>
                </a:cubicBezTo>
                <a:cubicBezTo>
                  <a:pt x="349496" y="36503"/>
                  <a:pt x="366185" y="29395"/>
                  <a:pt x="338275" y="38697"/>
                </a:cubicBezTo>
                <a:cubicBezTo>
                  <a:pt x="331228" y="43983"/>
                  <a:pt x="324782" y="50183"/>
                  <a:pt x="317133" y="54554"/>
                </a:cubicBezTo>
                <a:cubicBezTo>
                  <a:pt x="312296" y="57318"/>
                  <a:pt x="306633" y="58308"/>
                  <a:pt x="301276" y="59839"/>
                </a:cubicBezTo>
                <a:cubicBezTo>
                  <a:pt x="287880" y="63666"/>
                  <a:pt x="276939" y="64983"/>
                  <a:pt x="264277" y="70410"/>
                </a:cubicBezTo>
                <a:cubicBezTo>
                  <a:pt x="257035" y="73514"/>
                  <a:pt x="250513" y="78215"/>
                  <a:pt x="243135" y="80982"/>
                </a:cubicBezTo>
                <a:cubicBezTo>
                  <a:pt x="229576" y="86067"/>
                  <a:pt x="218922" y="85160"/>
                  <a:pt x="206136" y="91553"/>
                </a:cubicBezTo>
                <a:cubicBezTo>
                  <a:pt x="165159" y="112042"/>
                  <a:pt x="214274" y="94127"/>
                  <a:pt x="174423" y="107409"/>
                </a:cubicBezTo>
                <a:cubicBezTo>
                  <a:pt x="163852" y="114456"/>
                  <a:pt x="154763" y="124533"/>
                  <a:pt x="142710" y="128551"/>
                </a:cubicBezTo>
                <a:cubicBezTo>
                  <a:pt x="137424" y="130313"/>
                  <a:pt x="131723" y="131131"/>
                  <a:pt x="126853" y="133837"/>
                </a:cubicBezTo>
                <a:cubicBezTo>
                  <a:pt x="115747" y="140007"/>
                  <a:pt x="107193" y="150961"/>
                  <a:pt x="95140" y="154979"/>
                </a:cubicBezTo>
                <a:cubicBezTo>
                  <a:pt x="55279" y="168267"/>
                  <a:pt x="104416" y="150342"/>
                  <a:pt x="63426" y="170836"/>
                </a:cubicBezTo>
                <a:cubicBezTo>
                  <a:pt x="58443" y="173327"/>
                  <a:pt x="52855" y="174359"/>
                  <a:pt x="47570" y="176121"/>
                </a:cubicBezTo>
                <a:cubicBezTo>
                  <a:pt x="44046" y="179645"/>
                  <a:pt x="40890" y="183580"/>
                  <a:pt x="36999" y="186693"/>
                </a:cubicBezTo>
                <a:cubicBezTo>
                  <a:pt x="32039" y="190661"/>
                  <a:pt x="25634" y="192772"/>
                  <a:pt x="21142" y="197264"/>
                </a:cubicBezTo>
                <a:cubicBezTo>
                  <a:pt x="16650" y="201756"/>
                  <a:pt x="14382" y="208038"/>
                  <a:pt x="10571" y="213120"/>
                </a:cubicBezTo>
                <a:cubicBezTo>
                  <a:pt x="9076" y="215113"/>
                  <a:pt x="0" y="208715"/>
                  <a:pt x="0" y="223691"/>
                </a:cubicBez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5701843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7004525" y="2769654"/>
            <a:ext cx="4680000" cy="2520000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507475" y="117837"/>
            <a:ext cx="4680000" cy="2520000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4"/>
          <a:stretch>
            <a:fillRect/>
          </a:stretch>
        </p:blipFill>
        <p:spPr>
          <a:xfrm>
            <a:off x="507475" y="2769654"/>
            <a:ext cx="4680000" cy="252000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5"/>
          <a:stretch>
            <a:fillRect/>
          </a:stretch>
        </p:blipFill>
        <p:spPr>
          <a:xfrm>
            <a:off x="7004525" y="79053"/>
            <a:ext cx="4680000" cy="2520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046520" y="5289654"/>
            <a:ext cx="73927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o-RO" i="1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Proiect cofinanțat din Fondul European de Dezvoltare Regională prin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o-RO" i="1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Programul Operațional Infrastructură Mare 2014-2020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24DBE4-0A94-4848-8D92-13BEB2BF3D22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225" y="6152826"/>
            <a:ext cx="2495550" cy="690245"/>
          </a:xfrm>
          <a:prstGeom prst="rect">
            <a:avLst/>
          </a:prstGeom>
          <a:noFill/>
        </p:spPr>
      </p:pic>
      <p:pic>
        <p:nvPicPr>
          <p:cNvPr id="9" name="Imagine 3">
            <a:extLst>
              <a:ext uri="{FF2B5EF4-FFF2-40B4-BE49-F238E27FC236}">
                <a16:creationId xmlns:a16="http://schemas.microsoft.com/office/drawing/2014/main" id="{23981D24-641E-44B3-AC49-34148E5EA4D7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185" y="5836587"/>
            <a:ext cx="7504430" cy="37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5729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838203" y="992459"/>
            <a:ext cx="10515600" cy="5184504"/>
          </a:xfrm>
        </p:spPr>
        <p:txBody>
          <a:bodyPr>
            <a:normAutofit fontScale="92500"/>
          </a:bodyPr>
          <a:lstStyle/>
          <a:p>
            <a:r>
              <a:rPr lang="ro-RO" sz="4000" dirty="0"/>
              <a:t>Activitatea A1.1 - Analiza privind situaţia actuală a monitorizării calităţii aerului la nivel naţional şi </a:t>
            </a:r>
            <a:r>
              <a:rPr lang="ro-RO" sz="4000" b="1" dirty="0"/>
              <a:t>identificarea amplasamentelor unor puncte suplimentare de prelevare pentru măsurări fixe </a:t>
            </a:r>
            <a:r>
              <a:rPr lang="ro-RO" sz="4000" dirty="0"/>
              <a:t>(noi staţii de monitorizare/ staţii existente în RNMCA)</a:t>
            </a:r>
            <a:endParaRPr lang="en-US" sz="4000" dirty="0"/>
          </a:p>
          <a:p>
            <a:pPr lvl="0"/>
            <a:endParaRPr lang="en-US" sz="4000" dirty="0"/>
          </a:p>
          <a:p>
            <a:pPr lvl="0"/>
            <a:r>
              <a:rPr lang="en-US" sz="4000" dirty="0" err="1"/>
              <a:t>Municipiul</a:t>
            </a:r>
            <a:r>
              <a:rPr lang="en-US" sz="4000" dirty="0"/>
              <a:t> </a:t>
            </a:r>
            <a:r>
              <a:rPr lang="ro-RO" sz="4000" dirty="0"/>
              <a:t>Drobeta Turnu Severin</a:t>
            </a:r>
          </a:p>
          <a:p>
            <a:pPr marL="1371600" lvl="3" indent="0">
              <a:buNone/>
            </a:pPr>
            <a:r>
              <a:rPr lang="en-US" sz="4000" dirty="0" err="1"/>
              <a:t>Amplasare</a:t>
            </a:r>
            <a:r>
              <a:rPr lang="en-US" sz="4000" dirty="0"/>
              <a:t> </a:t>
            </a:r>
            <a:r>
              <a:rPr lang="en-US" sz="4000" dirty="0" err="1"/>
              <a:t>staţie</a:t>
            </a:r>
            <a:r>
              <a:rPr lang="en-US" sz="4000" dirty="0"/>
              <a:t> de </a:t>
            </a:r>
            <a:r>
              <a:rPr lang="en-US" sz="4000" dirty="0" err="1"/>
              <a:t>monitorizare</a:t>
            </a:r>
            <a:r>
              <a:rPr lang="en-US" sz="4000" dirty="0"/>
              <a:t> (</a:t>
            </a:r>
            <a:r>
              <a:rPr lang="ro-RO" sz="4000" dirty="0"/>
              <a:t>Fond urban</a:t>
            </a:r>
            <a:r>
              <a:rPr lang="en-US" sz="4000" dirty="0"/>
              <a:t>)</a:t>
            </a:r>
            <a:br>
              <a:rPr lang="en-US" sz="4000" dirty="0"/>
            </a:br>
            <a:r>
              <a:rPr lang="en-US" sz="4000" dirty="0" err="1"/>
              <a:t>Instalare</a:t>
            </a:r>
            <a:r>
              <a:rPr lang="en-US" sz="4000" dirty="0"/>
              <a:t> </a:t>
            </a:r>
            <a:r>
              <a:rPr lang="en-US" sz="4000" dirty="0" err="1"/>
              <a:t>echipamente</a:t>
            </a:r>
            <a:r>
              <a:rPr lang="en-US" sz="4000" dirty="0"/>
              <a:t> </a:t>
            </a:r>
            <a:r>
              <a:rPr lang="en-US" sz="4000" dirty="0" err="1"/>
              <a:t>prelevare</a:t>
            </a:r>
            <a:r>
              <a:rPr lang="en-US" sz="4000" dirty="0"/>
              <a:t> PM10</a:t>
            </a:r>
          </a:p>
        </p:txBody>
      </p:sp>
    </p:spTree>
    <p:extLst>
      <p:ext uri="{BB962C8B-B14F-4D97-AF65-F5344CB8AC3E}">
        <p14:creationId xmlns:p14="http://schemas.microsoft.com/office/powerpoint/2010/main" val="1563948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36218" t="41538" r="16491" b="9059"/>
          <a:stretch/>
        </p:blipFill>
        <p:spPr bwMode="auto">
          <a:xfrm>
            <a:off x="6075645" y="2422957"/>
            <a:ext cx="5745480" cy="36341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406464" y="2462836"/>
            <a:ext cx="5648960" cy="37147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33030" y="6022458"/>
            <a:ext cx="2647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>
                <a:solidFill>
                  <a:schemeClr val="bg1"/>
                </a:solidFill>
              </a:rPr>
              <a:t>DROBETA TURNU SEVERIN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26758" y="257577"/>
            <a:ext cx="11286667" cy="236038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ro-RO" sz="2400" dirty="0"/>
            </a:br>
            <a:r>
              <a:rPr lang="ro-RO" sz="2400" dirty="0"/>
              <a:t>SITUAȚIE EXISTENTĂ</a:t>
            </a:r>
            <a:br>
              <a:rPr lang="ro-RO" sz="2400" dirty="0"/>
            </a:br>
            <a:r>
              <a:rPr lang="ro-RO" sz="2400" dirty="0"/>
              <a:t>MH-1 </a:t>
            </a:r>
            <a:r>
              <a:rPr lang="nn-NO" sz="2400" dirty="0"/>
              <a:t>str. Băile Romane nr.3, Dr. Tr. Severin</a:t>
            </a:r>
            <a:endParaRPr lang="ro-RO" sz="2400" dirty="0"/>
          </a:p>
          <a:p>
            <a:r>
              <a:rPr lang="ro-RO" sz="2400" dirty="0"/>
              <a:t>- stație industrială în arie urbană, amplasata în </a:t>
            </a:r>
            <a:r>
              <a:rPr lang="it-IT" sz="2400" dirty="0"/>
              <a:t>vecin</a:t>
            </a:r>
            <a:r>
              <a:rPr lang="ro-RO" sz="2400" dirty="0"/>
              <a:t>ă</a:t>
            </a:r>
            <a:r>
              <a:rPr lang="it-IT" sz="2400" dirty="0"/>
              <a:t>tatea sediului A.P.M. Mehedin</a:t>
            </a:r>
            <a:r>
              <a:rPr lang="ro-RO" sz="2400" dirty="0"/>
              <a:t>ț</a:t>
            </a:r>
            <a:r>
              <a:rPr lang="it-IT" sz="2400" dirty="0"/>
              <a:t>i </a:t>
            </a:r>
            <a:r>
              <a:rPr lang="ro-RO" sz="2400" dirty="0"/>
              <a:t>ș</a:t>
            </a:r>
            <a:r>
              <a:rPr lang="it-IT" sz="2400" dirty="0"/>
              <a:t>i a fluviului Dun</a:t>
            </a:r>
            <a:r>
              <a:rPr lang="ro-RO" sz="2400" dirty="0"/>
              <a:t>ă</a:t>
            </a:r>
            <a:r>
              <a:rPr lang="it-IT" sz="2400" dirty="0"/>
              <a:t>rea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130684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83098"/>
            <a:ext cx="12192000" cy="6325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o-RO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DEFINIȚII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LEGE</a:t>
            </a:r>
            <a:r>
              <a:rPr lang="ro-RO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nr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104 din 15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iunie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2011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privind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calitatea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aerului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înconjurător</a:t>
            </a:r>
            <a:endParaRPr lang="ro-RO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Art. 3</a:t>
            </a:r>
            <a:r>
              <a:rPr lang="ro-RO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li u) </a:t>
            </a:r>
            <a:r>
              <a:rPr lang="en-US" sz="2400" b="1" u="sng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amplasamente</a:t>
            </a:r>
            <a:r>
              <a:rPr lang="en-US" sz="24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fond urban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locurile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din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zonele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urbane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în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care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nivelurile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sunt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reprezentative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pentru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expunerea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în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general, a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populaţiei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urbane</a:t>
            </a:r>
            <a:r>
              <a:rPr lang="ro-RO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o-RO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Observație: zona urbană este definită în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Eionet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Data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DictionaryVocabulary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AQD - Area Classification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(http://dd.eionet.europa.eu/vocabulary/aq/areaclassification/view)</a:t>
            </a:r>
            <a:endParaRPr lang="ro-RO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Urban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Continuously built-up urban area meaning complete (or at least highly predominant) building-up of the street front side by buildings with at least two floors or large detached buildings with at least two floors.</a:t>
            </a:r>
            <a:endParaRPr lang="ro-RO" sz="2400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 the exception of city parks, the built-up area is not mixed with non-</a:t>
            </a:r>
            <a:r>
              <a:rPr lang="en-US" sz="2400" dirty="0" err="1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urbanised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areas.</a:t>
            </a:r>
            <a:endParaRPr lang="ro-RO" sz="2400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Aria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urbană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este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definită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fiind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zona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urbană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construită</a:t>
            </a:r>
            <a:r>
              <a:rPr lang="en-US" sz="24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continuu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ceea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înseamnă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construirea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completă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puțin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extrem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predominantă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a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frontului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clădirilor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cu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puțin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două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etaje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clădiri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mari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detașate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cu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puțin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două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etaje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o-RO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excepția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parcurilor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urbane, zona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construită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nu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amestecată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cu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zonele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neurbanizate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o-RO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5598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6" y="100737"/>
            <a:ext cx="6055474" cy="3404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226" y="5004240"/>
            <a:ext cx="2885320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26" y="5004240"/>
            <a:ext cx="2844000" cy="159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6" y="3391044"/>
            <a:ext cx="2880000" cy="161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154895" y="3156703"/>
            <a:ext cx="6009279" cy="37012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Zona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urbană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u="sng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în</a:t>
            </a:r>
            <a:r>
              <a:rPr lang="en-US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mare parte </a:t>
            </a:r>
            <a:r>
              <a:rPr lang="en-US" b="1" u="sng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construită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„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În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mare parte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construit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înseamnă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așezarea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contiguă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clădirilor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desprinse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orice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dimensiune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cu o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densitate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clădirii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mică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decât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pentru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zona „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construită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continuu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”. Zona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construită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amestecată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cu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zonele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neurbanizate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(de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exemplu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agricole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lacuri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păduri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De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asemenea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trebuie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remarcat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faptul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că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„suburban”,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așa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cum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definit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aici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are o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semnificație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diferită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decât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în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​​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limba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engleză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zi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cu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zi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adică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„o parte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periferică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unui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oraș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oraș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”,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sugerând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că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zonă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suburbană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întotdeauna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asociată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unei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zone urbane.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În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contextul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nostru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o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zonă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suburbană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poate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fi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suburbană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singură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fără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nicio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parte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urbană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o-R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08700" y="100737"/>
            <a:ext cx="6188391" cy="3055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Suburban -</a:t>
            </a:r>
            <a:r>
              <a:rPr lang="en-US" dirty="0">
                <a:solidFill>
                  <a:srgbClr val="666666"/>
                </a:solidFill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Largely built-up urban area. ‘Largely built-up’ means contiguous settlement of detached buildings of any size with a building density less than for ‘continuously built-up’ area. The built-up area is mixed with non-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urbanised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areas (e.g. agricultural, lakes, woods). It must also be noted that ‘suburban’ as defined here has a different meaning than in every day English i.e. ‘an outlying part of a city or town’ suggesting that a suburban area is always associated to an urban area. In our context, a suburban area can be suburban on its own without any urban part.</a:t>
            </a:r>
            <a:endParaRPr lang="ro-RO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4043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06382"/>
            <a:ext cx="12192000" cy="66179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o-RO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CRITERII DE APMPLASARE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o-RO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Legea 104/2011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ANEXA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Nr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5: EVALUAREA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calităţii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aerului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înconjurător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şi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amplasarea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punctelor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prelevare</a:t>
            </a:r>
            <a:endParaRPr lang="ro-RO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A.2.Amplasarea la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macroscară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punctelor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prelevare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o-RO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1.Protecţia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sănătăţii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umane</a:t>
            </a:r>
            <a:endParaRPr lang="ro-RO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</a:t>
            </a:r>
            <a:r>
              <a:rPr lang="ro-RO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în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general,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punctele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prelevare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amplasează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astfel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încât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să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 evite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măsurarea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unor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micromedii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din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imediata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vecinătate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Un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punct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prelevare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amplasează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astfel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încât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să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fie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reprezentativ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pentru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calitatea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aerului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pentru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 segment de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stradă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cu o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lungime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egală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mare de 100 m,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în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cazul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staţiilor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trafic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pentru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arie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egală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mare de 250 m x 250 m,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în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cazul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staţiilor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tip industrial,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şi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câţiva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km2 ,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în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cazul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staţiilor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fond urban.</a:t>
            </a:r>
            <a:endParaRPr lang="ro-RO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Staţiile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fond urban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sunt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amplasate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astfel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încât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nivelul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poluare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să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fie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influenţat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contribuţiile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integrate ale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tuturor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surselor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din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direcţia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opusă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vântului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Nivelul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poluare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nu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trebuie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să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fie d</a:t>
            </a:r>
            <a:r>
              <a:rPr lang="ro-RO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minat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o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sursă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unică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cu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excepţia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cazului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în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care o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astfel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situaţie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tipică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pentru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zonă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urbană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mare.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Punctele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prelevare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trebuie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să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fie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reprezentative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pentru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evaluarea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calităţii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aerului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arie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mulţi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km2 . </a:t>
            </a:r>
            <a:endParaRPr lang="ro-RO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2138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54480" y="1058685"/>
            <a:ext cx="9250680" cy="3774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o-RO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SURSE DATE ȘI INFORMAȚII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o-RO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Site </a:t>
            </a:r>
            <a:r>
              <a:rPr lang="ro-RO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www.calitate</a:t>
            </a:r>
            <a:r>
              <a:rPr lang="ro-RO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aer.ro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o-RO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Imagini google maps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o-RO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Inventare emisii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o-RO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Site APM Mehedinți 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Raportarea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datelor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calitate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aerului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o-RO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conformitate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cu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prevederile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Deciziei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2011/850/EU</a:t>
            </a:r>
            <a:r>
              <a:rPr lang="ro-RO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flux de date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E1b “Information on primary validated assessment data –modelled”</a:t>
            </a:r>
            <a:r>
              <a:rPr lang="ro-RO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o-RO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http://cdr.eionet.europa.eu/ro/eu/aqd/e1b/envx3ht3g/</a:t>
            </a:r>
            <a:endParaRPr lang="ro-RO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o-RO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o-RO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1281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2"/>
          <a:srcRect r="51493" b="51377"/>
          <a:stretch/>
        </p:blipFill>
        <p:spPr bwMode="auto">
          <a:xfrm>
            <a:off x="849503" y="184622"/>
            <a:ext cx="6393401" cy="381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6786600"/>
              </p:ext>
            </p:extLst>
          </p:nvPr>
        </p:nvGraphicFramePr>
        <p:xfrm>
          <a:off x="8723706" y="4292791"/>
          <a:ext cx="3058392" cy="22196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3385609"/>
              </p:ext>
            </p:extLst>
          </p:nvPr>
        </p:nvGraphicFramePr>
        <p:xfrm>
          <a:off x="5699256" y="4292791"/>
          <a:ext cx="2908716" cy="22992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734926" y="3071439"/>
            <a:ext cx="2647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>
                <a:solidFill>
                  <a:schemeClr val="bg1"/>
                </a:solidFill>
              </a:rPr>
              <a:t>DROBETA TURNU SEVERIN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43415" y="1531672"/>
            <a:ext cx="814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Metoda</a:t>
            </a:r>
            <a:r>
              <a:rPr lang="en-US" sz="1000" dirty="0"/>
              <a:t> de </a:t>
            </a:r>
            <a:r>
              <a:rPr lang="en-US" sz="1000" dirty="0" err="1"/>
              <a:t>referin</a:t>
            </a:r>
            <a:r>
              <a:rPr lang="ro-RO" sz="1000" dirty="0"/>
              <a:t>ță</a:t>
            </a:r>
            <a:endParaRPr lang="en-US" sz="1000" dirty="0"/>
          </a:p>
        </p:txBody>
      </p:sp>
      <p:sp>
        <p:nvSpPr>
          <p:cNvPr id="11" name="Rectangle 10"/>
          <p:cNvSpPr/>
          <p:nvPr/>
        </p:nvSpPr>
        <p:spPr>
          <a:xfrm>
            <a:off x="7367800" y="500672"/>
            <a:ext cx="475584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o-RO" b="1" dirty="0"/>
              <a:t>Mențiune</a:t>
            </a:r>
            <a:r>
              <a:rPr lang="ro-RO" dirty="0"/>
              <a:t>: aria de reprezentativitate a stației MH-1 este de 1-5 km2.</a:t>
            </a:r>
          </a:p>
          <a:p>
            <a:pPr lvl="0"/>
            <a:endParaRPr lang="ro-RO" dirty="0"/>
          </a:p>
          <a:p>
            <a:pPr lvl="0"/>
            <a:r>
              <a:rPr lang="ro-RO" dirty="0"/>
              <a:t>Câteva aspecte sunt prezentate în mod succint:</a:t>
            </a:r>
          </a:p>
          <a:p>
            <a:pPr marL="285750" lvl="0" indent="-285750">
              <a:buFontTx/>
              <a:buChar char="-"/>
            </a:pPr>
            <a:r>
              <a:rPr lang="ro-RO" dirty="0"/>
              <a:t>Direcția vântului, an calendaristic 2020</a:t>
            </a:r>
          </a:p>
          <a:p>
            <a:pPr marL="285750" lvl="0" indent="-285750">
              <a:buFontTx/>
              <a:buChar char="-"/>
            </a:pPr>
            <a:r>
              <a:rPr lang="ro-RO" dirty="0"/>
              <a:t>Rezultatele măsurărilor PM10 gravimetric. </a:t>
            </a:r>
          </a:p>
          <a:p>
            <a:pPr marL="285750" lvl="0" indent="-285750">
              <a:buFontTx/>
              <a:buChar char="-"/>
            </a:pPr>
            <a:r>
              <a:rPr lang="ro-RO" dirty="0"/>
              <a:t>Evoluția concentrațiilor medii anuale și a nr. depășiri perioada 2015 - 2020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43415" y="4213280"/>
            <a:ext cx="464010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o-RO" dirty="0"/>
              <a:t>Zona Mehedinți este încadrată în regim evaluare B pentru PM (PM10 și PM2,5), conform Ord. nr.  36/2016.</a:t>
            </a:r>
          </a:p>
          <a:p>
            <a:pPr lvl="0"/>
            <a:endParaRPr lang="ro-RO" dirty="0"/>
          </a:p>
          <a:p>
            <a:pPr lvl="0"/>
            <a:r>
              <a:rPr lang="ro-RO" dirty="0"/>
              <a:t>A fost depășit PSE pentru mai mult de trei ani.</a:t>
            </a:r>
          </a:p>
          <a:p>
            <a:pPr lvl="0"/>
            <a:r>
              <a:rPr lang="ro-RO" dirty="0"/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93159" y="1504851"/>
            <a:ext cx="8141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Automat</a:t>
            </a:r>
          </a:p>
        </p:txBody>
      </p:sp>
    </p:spTree>
    <p:extLst>
      <p:ext uri="{BB962C8B-B14F-4D97-AF65-F5344CB8AC3E}">
        <p14:creationId xmlns:p14="http://schemas.microsoft.com/office/powerpoint/2010/main" val="17715053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038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2369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590</TotalTime>
  <Words>1352</Words>
  <Application>Microsoft Office PowerPoint</Application>
  <PresentationFormat>Widescreen</PresentationFormat>
  <Paragraphs>123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Helvetica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Propunere A.N.P.M  pentru amplasare stație de fond Drobeta Turnu Severin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carmen.popescu@anpm.ro</dc:creator>
  <cp:lastModifiedBy>Simona Marcusohn</cp:lastModifiedBy>
  <cp:revision>51</cp:revision>
  <dcterms:created xsi:type="dcterms:W3CDTF">2021-01-08T22:27:12Z</dcterms:created>
  <dcterms:modified xsi:type="dcterms:W3CDTF">2021-07-28T15:32:56Z</dcterms:modified>
</cp:coreProperties>
</file>